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3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</p:sldIdLst>
  <p:sldSz cy="5143500" cx="9144000"/>
  <p:notesSz cx="6858000" cy="9144000"/>
  <p:embeddedFontLst>
    <p:embeddedFont>
      <p:font typeface="Catamaran"/>
      <p:regular r:id="rId23"/>
      <p:bold r:id="rId24"/>
    </p:embeddedFont>
    <p:embeddedFont>
      <p:font typeface="Unna"/>
      <p:regular r:id="rId25"/>
      <p:bold r:id="rId26"/>
      <p:italic r:id="rId27"/>
      <p:boldItalic r:id="rId28"/>
    </p:embeddedFont>
    <p:embeddedFont>
      <p:font typeface="Titillium Web"/>
      <p:regular r:id="rId29"/>
      <p:bold r:id="rId30"/>
      <p:italic r:id="rId31"/>
      <p:boldItalic r:id="rId32"/>
    </p:embeddedFont>
    <p:embeddedFont>
      <p:font typeface="Russo One"/>
      <p:regular r:id="rId33"/>
    </p:embeddedFont>
    <p:embeddedFont>
      <p:font typeface="Raleway Medium"/>
      <p:regular r:id="rId34"/>
      <p:bold r:id="rId35"/>
      <p:italic r:id="rId36"/>
      <p:boldItalic r:id="rId37"/>
    </p:embeddedFont>
    <p:embeddedFont>
      <p:font typeface="Catamaran SemiBold"/>
      <p:regular r:id="rId38"/>
      <p:bold r:id="rId39"/>
    </p:embeddedFont>
    <p:embeddedFont>
      <p:font typeface="Catamaran Medium"/>
      <p:regular r:id="rId40"/>
      <p:bold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CatamaranMedium-regular.fntdata"/><Relationship Id="rId20" Type="http://schemas.openxmlformats.org/officeDocument/2006/relationships/slide" Target="slides/slide16.xml"/><Relationship Id="rId41" Type="http://schemas.openxmlformats.org/officeDocument/2006/relationships/font" Target="fonts/CatamaranMedium-bold.fntdata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font" Target="fonts/Catamaran-bold.fntdata"/><Relationship Id="rId23" Type="http://schemas.openxmlformats.org/officeDocument/2006/relationships/font" Target="fonts/Catamaran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Unna-bold.fntdata"/><Relationship Id="rId25" Type="http://schemas.openxmlformats.org/officeDocument/2006/relationships/font" Target="fonts/Unna-regular.fntdata"/><Relationship Id="rId28" Type="http://schemas.openxmlformats.org/officeDocument/2006/relationships/font" Target="fonts/Unna-boldItalic.fntdata"/><Relationship Id="rId27" Type="http://schemas.openxmlformats.org/officeDocument/2006/relationships/font" Target="fonts/Unna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TitilliumWeb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TitilliumWeb-italic.fntdata"/><Relationship Id="rId30" Type="http://schemas.openxmlformats.org/officeDocument/2006/relationships/font" Target="fonts/TitilliumWeb-bold.fntdata"/><Relationship Id="rId11" Type="http://schemas.openxmlformats.org/officeDocument/2006/relationships/slide" Target="slides/slide7.xml"/><Relationship Id="rId33" Type="http://schemas.openxmlformats.org/officeDocument/2006/relationships/font" Target="fonts/RussoOne-regular.fntdata"/><Relationship Id="rId10" Type="http://schemas.openxmlformats.org/officeDocument/2006/relationships/slide" Target="slides/slide6.xml"/><Relationship Id="rId32" Type="http://schemas.openxmlformats.org/officeDocument/2006/relationships/font" Target="fonts/TitilliumWeb-boldItalic.fntdata"/><Relationship Id="rId13" Type="http://schemas.openxmlformats.org/officeDocument/2006/relationships/slide" Target="slides/slide9.xml"/><Relationship Id="rId35" Type="http://schemas.openxmlformats.org/officeDocument/2006/relationships/font" Target="fonts/RalewayMedium-bold.fntdata"/><Relationship Id="rId12" Type="http://schemas.openxmlformats.org/officeDocument/2006/relationships/slide" Target="slides/slide8.xml"/><Relationship Id="rId34" Type="http://schemas.openxmlformats.org/officeDocument/2006/relationships/font" Target="fonts/RalewayMedium-regular.fntdata"/><Relationship Id="rId15" Type="http://schemas.openxmlformats.org/officeDocument/2006/relationships/slide" Target="slides/slide11.xml"/><Relationship Id="rId37" Type="http://schemas.openxmlformats.org/officeDocument/2006/relationships/font" Target="fonts/RalewayMedium-boldItalic.fntdata"/><Relationship Id="rId14" Type="http://schemas.openxmlformats.org/officeDocument/2006/relationships/slide" Target="slides/slide10.xml"/><Relationship Id="rId36" Type="http://schemas.openxmlformats.org/officeDocument/2006/relationships/font" Target="fonts/RalewayMedium-italic.fntdata"/><Relationship Id="rId17" Type="http://schemas.openxmlformats.org/officeDocument/2006/relationships/slide" Target="slides/slide13.xml"/><Relationship Id="rId39" Type="http://schemas.openxmlformats.org/officeDocument/2006/relationships/font" Target="fonts/CatamaranSemiBold-bold.fntdata"/><Relationship Id="rId16" Type="http://schemas.openxmlformats.org/officeDocument/2006/relationships/slide" Target="slides/slide12.xml"/><Relationship Id="rId38" Type="http://schemas.openxmlformats.org/officeDocument/2006/relationships/font" Target="fonts/CatamaranSemiBold-regular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6" name="Shape 1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7" name="Google Shape;1467;g11434886b75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8" name="Google Shape;1468;g11434886b75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6" name="Shape 1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7" name="Google Shape;1557;g13ad0fce1dd_8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8" name="Google Shape;1558;g13ad0fce1dd_8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2" name="Shape 1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3" name="Google Shape;1563;g11432e389cb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4" name="Google Shape;1564;g11432e389cb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8" name="Shape 1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9" name="Google Shape;1569;gf455536af0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0" name="Google Shape;1570;gf455536af0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4" name="Shape 1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5" name="Google Shape;1575;gf455536af0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6" name="Google Shape;1576;gf455536af0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1" name="Shape 1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2" name="Google Shape;1582;g11432e389cb_0_3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3" name="Google Shape;1583;g11432e389cb_0_3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8" name="Shape 1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9" name="Google Shape;1589;gf455536af0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0" name="Google Shape;1590;gf455536af0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4" name="Shape 1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5" name="Google Shape;1595;gf455536af0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6" name="Google Shape;1596;gf455536af0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1" name="Shape 1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2" name="Google Shape;1602;g1195880115b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3" name="Google Shape;1603;g1195880115b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2" name="Shape 1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3" name="Google Shape;1623;g1195880115b_0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4" name="Google Shape;1624;g1195880115b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3" name="Shape 1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" name="Google Shape;1474;g118d0ada648_2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5" name="Google Shape;1475;g118d0ada648_2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1" name="Shape 1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2" name="Google Shape;1492;g118d0ada648_2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3" name="Google Shape;1493;g118d0ada648_2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8" name="Shape 1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9" name="Google Shape;1499;g118d0ada648_2_2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0" name="Google Shape;1500;g118d0ada648_2_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7" name="Google Shape;1507;g11432e389c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8" name="Google Shape;1508;g11432e389c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6" name="Shape 1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7" name="Google Shape;1517;g11432e389cb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8" name="Google Shape;1518;g11432e389cb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2" name="Shape 1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3" name="Google Shape;1533;g11432e389cb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4" name="Google Shape;1534;g11432e389cb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1" name="Shape 1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2" name="Google Shape;1542;g1195880115b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3" name="Google Shape;1543;g1195880115b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8" name="Shape 1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9" name="Google Shape;1549;g13ad0fce1dd_8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0" name="Google Shape;1550;g13ad0fce1dd_8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image" Target="../media/image6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image" Target="../media/image6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image" Target="../media/image6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image" Target="../media/image6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image" Target="../media/image6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image" Target="../media/image6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image" Target="../media/image6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image" Target="../media/image6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image" Target="../media/image6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image" Target="../media/image6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image" Target="../media/image6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image" Target="../media/image6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image" Target="../media/image6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image" Target="../media/image6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s://flaticon.com/" TargetMode="External"/><Relationship Id="rId4" Type="http://schemas.openxmlformats.org/officeDocument/2006/relationships/hyperlink" Target="https://freepik.com/" TargetMode="External"/><Relationship Id="rId5" Type="http://schemas.openxmlformats.org/officeDocument/2006/relationships/image" Target="../media/image1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image" Target="../media/image6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rypto Mining Project Proposal by Slidesgo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713225" y="1058875"/>
            <a:ext cx="4053300" cy="237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919050" y="3713700"/>
            <a:ext cx="3466500" cy="4131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pic>
        <p:nvPicPr>
          <p:cNvPr id="11" name="Google Shape;11;p2"/>
          <p:cNvPicPr preferRelativeResize="0"/>
          <p:nvPr/>
        </p:nvPicPr>
        <p:blipFill>
          <a:blip r:embed="rId2">
            <a:alphaModFix amt="31000"/>
          </a:blip>
          <a:stretch>
            <a:fillRect/>
          </a:stretch>
        </p:blipFill>
        <p:spPr>
          <a:xfrm flipH="1">
            <a:off x="83800" y="-1062330"/>
            <a:ext cx="3691100" cy="230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>
          <a:blip r:embed="rId3">
            <a:alphaModFix amt="31000"/>
          </a:blip>
          <a:stretch>
            <a:fillRect/>
          </a:stretch>
        </p:blipFill>
        <p:spPr>
          <a:xfrm flipH="1">
            <a:off x="1039300" y="-405100"/>
            <a:ext cx="9144003" cy="620612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" name="Google Shape;13;p2"/>
          <p:cNvGrpSpPr/>
          <p:nvPr/>
        </p:nvGrpSpPr>
        <p:grpSpPr>
          <a:xfrm flipH="1">
            <a:off x="4766517" y="-72583"/>
            <a:ext cx="4497070" cy="5216035"/>
            <a:chOff x="5082600" y="539500"/>
            <a:chExt cx="3437076" cy="3986575"/>
          </a:xfrm>
        </p:grpSpPr>
        <p:grpSp>
          <p:nvGrpSpPr>
            <p:cNvPr id="14" name="Google Shape;14;p2"/>
            <p:cNvGrpSpPr/>
            <p:nvPr/>
          </p:nvGrpSpPr>
          <p:grpSpPr>
            <a:xfrm>
              <a:off x="5082600" y="539500"/>
              <a:ext cx="3437076" cy="3971150"/>
              <a:chOff x="5082600" y="539500"/>
              <a:chExt cx="3437076" cy="3971150"/>
            </a:xfrm>
          </p:grpSpPr>
          <p:grpSp>
            <p:nvGrpSpPr>
              <p:cNvPr id="15" name="Google Shape;15;p2"/>
              <p:cNvGrpSpPr/>
              <p:nvPr/>
            </p:nvGrpSpPr>
            <p:grpSpPr>
              <a:xfrm>
                <a:off x="5082600" y="539500"/>
                <a:ext cx="3437076" cy="3971150"/>
                <a:chOff x="2222725" y="1095600"/>
                <a:chExt cx="3437076" cy="3971150"/>
              </a:xfrm>
            </p:grpSpPr>
            <p:sp>
              <p:nvSpPr>
                <p:cNvPr id="16" name="Google Shape;16;p2"/>
                <p:cNvSpPr/>
                <p:nvPr/>
              </p:nvSpPr>
              <p:spPr>
                <a:xfrm>
                  <a:off x="4092850" y="2165975"/>
                  <a:ext cx="1491700" cy="782350"/>
                </a:xfrm>
                <a:custGeom>
                  <a:rect b="b" l="l" r="r" t="t"/>
                  <a:pathLst>
                    <a:path extrusionOk="0" h="31294" w="59668">
                      <a:moveTo>
                        <a:pt x="39212" y="31293"/>
                      </a:moveTo>
                      <a:lnTo>
                        <a:pt x="0" y="31293"/>
                      </a:lnTo>
                      <a:lnTo>
                        <a:pt x="0" y="30549"/>
                      </a:lnTo>
                      <a:lnTo>
                        <a:pt x="38468" y="30549"/>
                      </a:lnTo>
                      <a:lnTo>
                        <a:pt x="38468" y="1"/>
                      </a:lnTo>
                      <a:lnTo>
                        <a:pt x="59667" y="1"/>
                      </a:lnTo>
                      <a:lnTo>
                        <a:pt x="59667" y="745"/>
                      </a:lnTo>
                      <a:lnTo>
                        <a:pt x="39212" y="745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" name="Google Shape;17;p2"/>
                <p:cNvSpPr/>
                <p:nvPr/>
              </p:nvSpPr>
              <p:spPr>
                <a:xfrm>
                  <a:off x="5573740" y="2144262"/>
                  <a:ext cx="79675" cy="61800"/>
                </a:xfrm>
                <a:custGeom>
                  <a:rect b="b" l="l" r="r" t="t"/>
                  <a:pathLst>
                    <a:path extrusionOk="0" h="2472" w="3187">
                      <a:moveTo>
                        <a:pt x="1579" y="2472"/>
                      </a:moveTo>
                      <a:cubicBezTo>
                        <a:pt x="3186" y="2472"/>
                        <a:pt x="3186" y="1"/>
                        <a:pt x="1579" y="1"/>
                      </a:cubicBezTo>
                      <a:lnTo>
                        <a:pt x="1579" y="1"/>
                      </a:lnTo>
                      <a:cubicBezTo>
                        <a:pt x="1" y="1"/>
                        <a:pt x="1" y="2472"/>
                        <a:pt x="157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" name="Google Shape;18;p2"/>
                <p:cNvSpPr/>
                <p:nvPr/>
              </p:nvSpPr>
              <p:spPr>
                <a:xfrm>
                  <a:off x="4555825" y="3173100"/>
                  <a:ext cx="1036900" cy="18625"/>
                </a:xfrm>
                <a:custGeom>
                  <a:rect b="b" l="l" r="r" t="t"/>
                  <a:pathLst>
                    <a:path extrusionOk="0" h="745" w="41476">
                      <a:moveTo>
                        <a:pt x="1" y="745"/>
                      </a:moveTo>
                      <a:lnTo>
                        <a:pt x="41476" y="745"/>
                      </a:lnTo>
                      <a:lnTo>
                        <a:pt x="41476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" name="Google Shape;19;p2"/>
                <p:cNvSpPr/>
                <p:nvPr/>
              </p:nvSpPr>
              <p:spPr>
                <a:xfrm>
                  <a:off x="2566175" y="1566775"/>
                  <a:ext cx="1329425" cy="1247575"/>
                </a:xfrm>
                <a:custGeom>
                  <a:rect b="b" l="l" r="r" t="t"/>
                  <a:pathLst>
                    <a:path extrusionOk="0" h="49903" w="53177">
                      <a:moveTo>
                        <a:pt x="1" y="1"/>
                      </a:moveTo>
                      <a:lnTo>
                        <a:pt x="1" y="745"/>
                      </a:lnTo>
                      <a:lnTo>
                        <a:pt x="29388" y="745"/>
                      </a:lnTo>
                      <a:lnTo>
                        <a:pt x="29388" y="49902"/>
                      </a:lnTo>
                      <a:lnTo>
                        <a:pt x="53177" y="49902"/>
                      </a:lnTo>
                      <a:lnTo>
                        <a:pt x="53177" y="49158"/>
                      </a:lnTo>
                      <a:lnTo>
                        <a:pt x="30132" y="49158"/>
                      </a:lnTo>
                      <a:lnTo>
                        <a:pt x="30132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" name="Google Shape;20;p2"/>
                <p:cNvSpPr/>
                <p:nvPr/>
              </p:nvSpPr>
              <p:spPr>
                <a:xfrm>
                  <a:off x="4065300" y="3514000"/>
                  <a:ext cx="18625" cy="1367400"/>
                </a:xfrm>
                <a:custGeom>
                  <a:rect b="b" l="l" r="r" t="t"/>
                  <a:pathLst>
                    <a:path extrusionOk="0" h="54696" w="745">
                      <a:moveTo>
                        <a:pt x="0" y="54696"/>
                      </a:moveTo>
                      <a:lnTo>
                        <a:pt x="745" y="54696"/>
                      </a:lnTo>
                      <a:lnTo>
                        <a:pt x="745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" name="Google Shape;21;p2"/>
                <p:cNvSpPr/>
                <p:nvPr/>
              </p:nvSpPr>
              <p:spPr>
                <a:xfrm>
                  <a:off x="3898575" y="3514000"/>
                  <a:ext cx="18625" cy="1552750"/>
                </a:xfrm>
                <a:custGeom>
                  <a:rect b="b" l="l" r="r" t="t"/>
                  <a:pathLst>
                    <a:path extrusionOk="0" h="62110" w="745">
                      <a:moveTo>
                        <a:pt x="0" y="62109"/>
                      </a:moveTo>
                      <a:lnTo>
                        <a:pt x="744" y="62109"/>
                      </a:lnTo>
                      <a:lnTo>
                        <a:pt x="744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" name="Google Shape;22;p2"/>
                <p:cNvSpPr/>
                <p:nvPr/>
              </p:nvSpPr>
              <p:spPr>
                <a:xfrm>
                  <a:off x="4202250" y="3313025"/>
                  <a:ext cx="1217800" cy="1383025"/>
                </a:xfrm>
                <a:custGeom>
                  <a:rect b="b" l="l" r="r" t="t"/>
                  <a:pathLst>
                    <a:path extrusionOk="0" h="55321" w="48712">
                      <a:moveTo>
                        <a:pt x="1" y="1"/>
                      </a:moveTo>
                      <a:lnTo>
                        <a:pt x="1" y="37457"/>
                      </a:lnTo>
                      <a:lnTo>
                        <a:pt x="47967" y="37457"/>
                      </a:lnTo>
                      <a:lnTo>
                        <a:pt x="47967" y="55321"/>
                      </a:lnTo>
                      <a:lnTo>
                        <a:pt x="48711" y="55321"/>
                      </a:lnTo>
                      <a:lnTo>
                        <a:pt x="48711" y="36712"/>
                      </a:lnTo>
                      <a:lnTo>
                        <a:pt x="745" y="36712"/>
                      </a:lnTo>
                      <a:lnTo>
                        <a:pt x="745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" name="Google Shape;23;p2"/>
                <p:cNvSpPr/>
                <p:nvPr/>
              </p:nvSpPr>
              <p:spPr>
                <a:xfrm>
                  <a:off x="2822225" y="3313025"/>
                  <a:ext cx="943875" cy="564250"/>
                </a:xfrm>
                <a:custGeom>
                  <a:rect b="b" l="l" r="r" t="t"/>
                  <a:pathLst>
                    <a:path extrusionOk="0" h="22570" w="37755">
                      <a:moveTo>
                        <a:pt x="37010" y="1"/>
                      </a:moveTo>
                      <a:lnTo>
                        <a:pt x="37010" y="21825"/>
                      </a:lnTo>
                      <a:lnTo>
                        <a:pt x="1" y="21825"/>
                      </a:lnTo>
                      <a:lnTo>
                        <a:pt x="1" y="22570"/>
                      </a:lnTo>
                      <a:lnTo>
                        <a:pt x="37754" y="22570"/>
                      </a:lnTo>
                      <a:lnTo>
                        <a:pt x="37754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" name="Google Shape;24;p2"/>
                <p:cNvSpPr/>
                <p:nvPr/>
              </p:nvSpPr>
              <p:spPr>
                <a:xfrm>
                  <a:off x="3932800" y="1126125"/>
                  <a:ext cx="282875" cy="1506600"/>
                </a:xfrm>
                <a:custGeom>
                  <a:rect b="b" l="l" r="r" t="t"/>
                  <a:pathLst>
                    <a:path extrusionOk="0" h="60264" w="11315">
                      <a:moveTo>
                        <a:pt x="1" y="0"/>
                      </a:moveTo>
                      <a:lnTo>
                        <a:pt x="1" y="60263"/>
                      </a:lnTo>
                      <a:lnTo>
                        <a:pt x="11315" y="60263"/>
                      </a:lnTo>
                      <a:lnTo>
                        <a:pt x="11315" y="16734"/>
                      </a:lnTo>
                      <a:lnTo>
                        <a:pt x="10570" y="16734"/>
                      </a:lnTo>
                      <a:lnTo>
                        <a:pt x="10570" y="59519"/>
                      </a:lnTo>
                      <a:lnTo>
                        <a:pt x="745" y="59519"/>
                      </a:lnTo>
                      <a:lnTo>
                        <a:pt x="745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" name="Google Shape;25;p2"/>
                <p:cNvSpPr/>
                <p:nvPr/>
              </p:nvSpPr>
              <p:spPr>
                <a:xfrm>
                  <a:off x="3747450" y="4004525"/>
                  <a:ext cx="18650" cy="640925"/>
                </a:xfrm>
                <a:custGeom>
                  <a:rect b="b" l="l" r="r" t="t"/>
                  <a:pathLst>
                    <a:path extrusionOk="0" h="25637" w="746">
                      <a:moveTo>
                        <a:pt x="1" y="25636"/>
                      </a:moveTo>
                      <a:lnTo>
                        <a:pt x="745" y="25636"/>
                      </a:lnTo>
                      <a:lnTo>
                        <a:pt x="745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" name="Google Shape;26;p2"/>
                <p:cNvSpPr/>
                <p:nvPr/>
              </p:nvSpPr>
              <p:spPr>
                <a:xfrm>
                  <a:off x="4359325" y="3514000"/>
                  <a:ext cx="646100" cy="305225"/>
                </a:xfrm>
                <a:custGeom>
                  <a:rect b="b" l="l" r="r" t="t"/>
                  <a:pathLst>
                    <a:path extrusionOk="0" h="12209" w="25844">
                      <a:moveTo>
                        <a:pt x="0" y="1"/>
                      </a:moveTo>
                      <a:lnTo>
                        <a:pt x="0" y="12208"/>
                      </a:lnTo>
                      <a:lnTo>
                        <a:pt x="25844" y="12208"/>
                      </a:lnTo>
                      <a:lnTo>
                        <a:pt x="25844" y="11464"/>
                      </a:lnTo>
                      <a:lnTo>
                        <a:pt x="745" y="11464"/>
                      </a:lnTo>
                      <a:lnTo>
                        <a:pt x="745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" name="Google Shape;27;p2"/>
                <p:cNvSpPr/>
                <p:nvPr/>
              </p:nvSpPr>
              <p:spPr>
                <a:xfrm>
                  <a:off x="2265150" y="2795700"/>
                  <a:ext cx="1434044" cy="206225"/>
                </a:xfrm>
                <a:custGeom>
                  <a:rect b="b" l="l" r="r" t="t"/>
                  <a:pathLst>
                    <a:path extrusionOk="0" h="8249" w="78902">
                      <a:moveTo>
                        <a:pt x="1" y="1"/>
                      </a:moveTo>
                      <a:lnTo>
                        <a:pt x="1" y="745"/>
                      </a:lnTo>
                      <a:lnTo>
                        <a:pt x="43471" y="745"/>
                      </a:lnTo>
                      <a:lnTo>
                        <a:pt x="43471" y="8248"/>
                      </a:lnTo>
                      <a:lnTo>
                        <a:pt x="78902" y="8248"/>
                      </a:lnTo>
                      <a:lnTo>
                        <a:pt x="78902" y="7504"/>
                      </a:lnTo>
                      <a:lnTo>
                        <a:pt x="44215" y="7504"/>
                      </a:lnTo>
                      <a:lnTo>
                        <a:pt x="44215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" name="Google Shape;28;p2"/>
                <p:cNvSpPr/>
                <p:nvPr/>
              </p:nvSpPr>
              <p:spPr>
                <a:xfrm>
                  <a:off x="4164300" y="1513925"/>
                  <a:ext cx="80400" cy="62550"/>
                </a:xfrm>
                <a:custGeom>
                  <a:rect b="b" l="l" r="r" t="t"/>
                  <a:pathLst>
                    <a:path extrusionOk="0" h="2502" w="3216">
                      <a:moveTo>
                        <a:pt x="1608" y="2502"/>
                      </a:moveTo>
                      <a:cubicBezTo>
                        <a:pt x="3216" y="250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" name="Google Shape;29;p2"/>
                <p:cNvSpPr/>
                <p:nvPr/>
              </p:nvSpPr>
              <p:spPr>
                <a:xfrm>
                  <a:off x="3903775" y="1095600"/>
                  <a:ext cx="80425" cy="61800"/>
                </a:xfrm>
                <a:custGeom>
                  <a:rect b="b" l="l" r="r" t="t"/>
                  <a:pathLst>
                    <a:path extrusionOk="0" h="2472" w="3217">
                      <a:moveTo>
                        <a:pt x="1608" y="2472"/>
                      </a:moveTo>
                      <a:cubicBezTo>
                        <a:pt x="3216" y="247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1" y="1"/>
                        <a:pt x="1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" name="Google Shape;30;p2"/>
                <p:cNvSpPr/>
                <p:nvPr/>
              </p:nvSpPr>
              <p:spPr>
                <a:xfrm>
                  <a:off x="2526725" y="1542225"/>
                  <a:ext cx="80425" cy="61800"/>
                </a:xfrm>
                <a:custGeom>
                  <a:rect b="b" l="l" r="r" t="t"/>
                  <a:pathLst>
                    <a:path extrusionOk="0" h="2472" w="3217">
                      <a:moveTo>
                        <a:pt x="1608" y="2471"/>
                      </a:moveTo>
                      <a:cubicBezTo>
                        <a:pt x="3216" y="2471"/>
                        <a:pt x="3216" y="0"/>
                        <a:pt x="1608" y="0"/>
                      </a:cubicBezTo>
                      <a:lnTo>
                        <a:pt x="1608" y="0"/>
                      </a:lnTo>
                      <a:cubicBezTo>
                        <a:pt x="1" y="0"/>
                        <a:pt x="1" y="2471"/>
                        <a:pt x="1608" y="2471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" name="Google Shape;31;p2"/>
                <p:cNvSpPr/>
                <p:nvPr/>
              </p:nvSpPr>
              <p:spPr>
                <a:xfrm>
                  <a:off x="2222725" y="2779325"/>
                  <a:ext cx="80425" cy="62550"/>
                </a:xfrm>
                <a:custGeom>
                  <a:rect b="b" l="l" r="r" t="t"/>
                  <a:pathLst>
                    <a:path extrusionOk="0" h="2502" w="3217">
                      <a:moveTo>
                        <a:pt x="1609" y="2502"/>
                      </a:moveTo>
                      <a:cubicBezTo>
                        <a:pt x="3217" y="2502"/>
                        <a:pt x="3217" y="1"/>
                        <a:pt x="1609" y="1"/>
                      </a:cubicBezTo>
                      <a:lnTo>
                        <a:pt x="1609" y="1"/>
                      </a:lnTo>
                      <a:cubicBezTo>
                        <a:pt x="1" y="1"/>
                        <a:pt x="1" y="2502"/>
                        <a:pt x="1609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" name="Google Shape;32;p2"/>
                <p:cNvSpPr/>
                <p:nvPr/>
              </p:nvSpPr>
              <p:spPr>
                <a:xfrm>
                  <a:off x="2757698" y="3840025"/>
                  <a:ext cx="80425" cy="62550"/>
                </a:xfrm>
                <a:custGeom>
                  <a:rect b="b" l="l" r="r" t="t"/>
                  <a:pathLst>
                    <a:path extrusionOk="0" h="2502" w="3217">
                      <a:moveTo>
                        <a:pt x="1608" y="2502"/>
                      </a:moveTo>
                      <a:cubicBezTo>
                        <a:pt x="3216" y="250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" name="Google Shape;33;p2"/>
                <p:cNvSpPr/>
                <p:nvPr/>
              </p:nvSpPr>
              <p:spPr>
                <a:xfrm>
                  <a:off x="3716561" y="4639906"/>
                  <a:ext cx="80425" cy="61800"/>
                </a:xfrm>
                <a:custGeom>
                  <a:rect b="b" l="l" r="r" t="t"/>
                  <a:pathLst>
                    <a:path extrusionOk="0" h="2472" w="3217">
                      <a:moveTo>
                        <a:pt x="1609" y="2472"/>
                      </a:moveTo>
                      <a:cubicBezTo>
                        <a:pt x="3217" y="2472"/>
                        <a:pt x="3217" y="0"/>
                        <a:pt x="1609" y="0"/>
                      </a:cubicBezTo>
                      <a:lnTo>
                        <a:pt x="1609" y="0"/>
                      </a:lnTo>
                      <a:cubicBezTo>
                        <a:pt x="1" y="0"/>
                        <a:pt x="1" y="2472"/>
                        <a:pt x="160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" name="Google Shape;34;p2"/>
                <p:cNvSpPr/>
                <p:nvPr/>
              </p:nvSpPr>
              <p:spPr>
                <a:xfrm>
                  <a:off x="3716579" y="3947448"/>
                  <a:ext cx="80400" cy="61800"/>
                </a:xfrm>
                <a:custGeom>
                  <a:rect b="b" l="l" r="r" t="t"/>
                  <a:pathLst>
                    <a:path extrusionOk="0" h="2472" w="3216">
                      <a:moveTo>
                        <a:pt x="1608" y="2471"/>
                      </a:moveTo>
                      <a:cubicBezTo>
                        <a:pt x="3216" y="2471"/>
                        <a:pt x="3216" y="0"/>
                        <a:pt x="1608" y="0"/>
                      </a:cubicBezTo>
                      <a:lnTo>
                        <a:pt x="1608" y="0"/>
                      </a:lnTo>
                      <a:cubicBezTo>
                        <a:pt x="0" y="0"/>
                        <a:pt x="0" y="2471"/>
                        <a:pt x="1608" y="2471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5" name="Google Shape;35;p2"/>
                <p:cNvSpPr/>
                <p:nvPr/>
              </p:nvSpPr>
              <p:spPr>
                <a:xfrm>
                  <a:off x="4034025" y="4848625"/>
                  <a:ext cx="80425" cy="61800"/>
                </a:xfrm>
                <a:custGeom>
                  <a:rect b="b" l="l" r="r" t="t"/>
                  <a:pathLst>
                    <a:path extrusionOk="0" h="2472" w="3217">
                      <a:moveTo>
                        <a:pt x="1609" y="2472"/>
                      </a:moveTo>
                      <a:cubicBezTo>
                        <a:pt x="3217" y="2472"/>
                        <a:pt x="3217" y="1"/>
                        <a:pt x="1609" y="1"/>
                      </a:cubicBezTo>
                      <a:lnTo>
                        <a:pt x="1609" y="1"/>
                      </a:lnTo>
                      <a:cubicBezTo>
                        <a:pt x="1" y="1"/>
                        <a:pt x="1" y="2472"/>
                        <a:pt x="160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" name="Google Shape;36;p2"/>
                <p:cNvSpPr/>
                <p:nvPr/>
              </p:nvSpPr>
              <p:spPr>
                <a:xfrm>
                  <a:off x="5371216" y="4691404"/>
                  <a:ext cx="79675" cy="61800"/>
                </a:xfrm>
                <a:custGeom>
                  <a:rect b="b" l="l" r="r" t="t"/>
                  <a:pathLst>
                    <a:path extrusionOk="0" h="2472" w="3187">
                      <a:moveTo>
                        <a:pt x="1609" y="2472"/>
                      </a:moveTo>
                      <a:cubicBezTo>
                        <a:pt x="3187" y="2472"/>
                        <a:pt x="3187" y="0"/>
                        <a:pt x="1609" y="0"/>
                      </a:cubicBezTo>
                      <a:lnTo>
                        <a:pt x="1609" y="0"/>
                      </a:lnTo>
                      <a:cubicBezTo>
                        <a:pt x="1" y="0"/>
                        <a:pt x="1" y="2472"/>
                        <a:pt x="160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" name="Google Shape;37;p2"/>
                <p:cNvSpPr/>
                <p:nvPr/>
              </p:nvSpPr>
              <p:spPr>
                <a:xfrm>
                  <a:off x="4982761" y="3778219"/>
                  <a:ext cx="80425" cy="61800"/>
                </a:xfrm>
                <a:custGeom>
                  <a:rect b="b" l="l" r="r" t="t"/>
                  <a:pathLst>
                    <a:path extrusionOk="0" h="2472" w="3217">
                      <a:moveTo>
                        <a:pt x="1608" y="2472"/>
                      </a:moveTo>
                      <a:cubicBezTo>
                        <a:pt x="3216" y="247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" name="Google Shape;38;p2"/>
                <p:cNvSpPr/>
                <p:nvPr/>
              </p:nvSpPr>
              <p:spPr>
                <a:xfrm>
                  <a:off x="5580126" y="3151513"/>
                  <a:ext cx="79675" cy="61800"/>
                </a:xfrm>
                <a:custGeom>
                  <a:rect b="b" l="l" r="r" t="t"/>
                  <a:pathLst>
                    <a:path extrusionOk="0" h="2472" w="3187">
                      <a:moveTo>
                        <a:pt x="1608" y="2472"/>
                      </a:moveTo>
                      <a:cubicBezTo>
                        <a:pt x="3186" y="2472"/>
                        <a:pt x="318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" name="Google Shape;39;p2"/>
                <p:cNvSpPr/>
                <p:nvPr/>
              </p:nvSpPr>
              <p:spPr>
                <a:xfrm>
                  <a:off x="2566175" y="3254975"/>
                  <a:ext cx="1191725" cy="18625"/>
                </a:xfrm>
                <a:custGeom>
                  <a:rect b="b" l="l" r="r" t="t"/>
                  <a:pathLst>
                    <a:path extrusionOk="0" h="745" w="47669">
                      <a:moveTo>
                        <a:pt x="1" y="745"/>
                      </a:moveTo>
                      <a:lnTo>
                        <a:pt x="47669" y="745"/>
                      </a:lnTo>
                      <a:lnTo>
                        <a:pt x="47669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0" name="Google Shape;40;p2"/>
                <p:cNvSpPr/>
                <p:nvPr/>
              </p:nvSpPr>
              <p:spPr>
                <a:xfrm>
                  <a:off x="4648125" y="3542300"/>
                  <a:ext cx="357300" cy="18625"/>
                </a:xfrm>
                <a:custGeom>
                  <a:rect b="b" l="l" r="r" t="t"/>
                  <a:pathLst>
                    <a:path extrusionOk="0" h="745" w="14292">
                      <a:moveTo>
                        <a:pt x="1" y="745"/>
                      </a:moveTo>
                      <a:lnTo>
                        <a:pt x="14292" y="745"/>
                      </a:lnTo>
                      <a:lnTo>
                        <a:pt x="14292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" name="Google Shape;41;p2"/>
                <p:cNvSpPr/>
                <p:nvPr/>
              </p:nvSpPr>
              <p:spPr>
                <a:xfrm>
                  <a:off x="4523075" y="1163350"/>
                  <a:ext cx="223325" cy="1721700"/>
                </a:xfrm>
                <a:custGeom>
                  <a:rect b="b" l="l" r="r" t="t"/>
                  <a:pathLst>
                    <a:path extrusionOk="0" h="68868" w="8933">
                      <a:moveTo>
                        <a:pt x="8188" y="0"/>
                      </a:moveTo>
                      <a:lnTo>
                        <a:pt x="8188" y="25159"/>
                      </a:lnTo>
                      <a:lnTo>
                        <a:pt x="0" y="25159"/>
                      </a:lnTo>
                      <a:lnTo>
                        <a:pt x="0" y="68868"/>
                      </a:lnTo>
                      <a:lnTo>
                        <a:pt x="745" y="68868"/>
                      </a:lnTo>
                      <a:lnTo>
                        <a:pt x="745" y="25904"/>
                      </a:lnTo>
                      <a:lnTo>
                        <a:pt x="8933" y="25904"/>
                      </a:lnTo>
                      <a:lnTo>
                        <a:pt x="8933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" name="Google Shape;42;p2"/>
                <p:cNvSpPr/>
                <p:nvPr/>
              </p:nvSpPr>
              <p:spPr>
                <a:xfrm>
                  <a:off x="3066375" y="3542300"/>
                  <a:ext cx="279175" cy="18625"/>
                </a:xfrm>
                <a:custGeom>
                  <a:rect b="b" l="l" r="r" t="t"/>
                  <a:pathLst>
                    <a:path extrusionOk="0" h="745" w="11167">
                      <a:moveTo>
                        <a:pt x="1" y="745"/>
                      </a:moveTo>
                      <a:lnTo>
                        <a:pt x="11166" y="745"/>
                      </a:lnTo>
                      <a:lnTo>
                        <a:pt x="11166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" name="Google Shape;43;p2"/>
                <p:cNvSpPr/>
                <p:nvPr/>
              </p:nvSpPr>
              <p:spPr>
                <a:xfrm>
                  <a:off x="3583700" y="1575725"/>
                  <a:ext cx="18650" cy="614850"/>
                </a:xfrm>
                <a:custGeom>
                  <a:rect b="b" l="l" r="r" t="t"/>
                  <a:pathLst>
                    <a:path extrusionOk="0" h="24594" w="746">
                      <a:moveTo>
                        <a:pt x="1" y="24593"/>
                      </a:moveTo>
                      <a:lnTo>
                        <a:pt x="745" y="24593"/>
                      </a:lnTo>
                      <a:lnTo>
                        <a:pt x="745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" name="Google Shape;44;p2"/>
                <p:cNvSpPr/>
                <p:nvPr/>
              </p:nvSpPr>
              <p:spPr>
                <a:xfrm>
                  <a:off x="2655200" y="2276150"/>
                  <a:ext cx="912600" cy="18625"/>
                </a:xfrm>
                <a:custGeom>
                  <a:rect b="b" l="l" r="r" t="t"/>
                  <a:pathLst>
                    <a:path extrusionOk="0" h="745" w="36504">
                      <a:moveTo>
                        <a:pt x="1" y="745"/>
                      </a:moveTo>
                      <a:lnTo>
                        <a:pt x="36504" y="745"/>
                      </a:lnTo>
                      <a:lnTo>
                        <a:pt x="36504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" name="Google Shape;45;p2"/>
                <p:cNvSpPr/>
                <p:nvPr/>
              </p:nvSpPr>
              <p:spPr>
                <a:xfrm>
                  <a:off x="5064950" y="1507225"/>
                  <a:ext cx="18650" cy="375925"/>
                </a:xfrm>
                <a:custGeom>
                  <a:rect b="b" l="l" r="r" t="t"/>
                  <a:pathLst>
                    <a:path extrusionOk="0" h="15037" w="746">
                      <a:moveTo>
                        <a:pt x="1" y="15037"/>
                      </a:moveTo>
                      <a:lnTo>
                        <a:pt x="745" y="15037"/>
                      </a:lnTo>
                      <a:lnTo>
                        <a:pt x="745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" name="Google Shape;46;p2"/>
                <p:cNvSpPr/>
                <p:nvPr/>
              </p:nvSpPr>
              <p:spPr>
                <a:xfrm>
                  <a:off x="4695025" y="1132825"/>
                  <a:ext cx="79675" cy="61800"/>
                </a:xfrm>
                <a:custGeom>
                  <a:rect b="b" l="l" r="r" t="t"/>
                  <a:pathLst>
                    <a:path extrusionOk="0" h="2472" w="3187">
                      <a:moveTo>
                        <a:pt x="1608" y="2472"/>
                      </a:moveTo>
                      <a:cubicBezTo>
                        <a:pt x="3186" y="2472"/>
                        <a:pt x="3186" y="0"/>
                        <a:pt x="1608" y="0"/>
                      </a:cubicBezTo>
                      <a:lnTo>
                        <a:pt x="1608" y="0"/>
                      </a:lnTo>
                      <a:cubicBezTo>
                        <a:pt x="0" y="0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" name="Google Shape;47;p2"/>
                <p:cNvSpPr/>
                <p:nvPr/>
              </p:nvSpPr>
              <p:spPr>
                <a:xfrm>
                  <a:off x="5034064" y="1879391"/>
                  <a:ext cx="80425" cy="61800"/>
                </a:xfrm>
                <a:custGeom>
                  <a:rect b="b" l="l" r="r" t="t"/>
                  <a:pathLst>
                    <a:path extrusionOk="0" h="2472" w="3217">
                      <a:moveTo>
                        <a:pt x="1609" y="2471"/>
                      </a:moveTo>
                      <a:cubicBezTo>
                        <a:pt x="3216" y="2471"/>
                        <a:pt x="3216" y="0"/>
                        <a:pt x="1609" y="0"/>
                      </a:cubicBezTo>
                      <a:lnTo>
                        <a:pt x="1609" y="0"/>
                      </a:lnTo>
                      <a:cubicBezTo>
                        <a:pt x="1" y="0"/>
                        <a:pt x="1" y="2471"/>
                        <a:pt x="1609" y="2471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" name="Google Shape;48;p2"/>
                <p:cNvSpPr/>
                <p:nvPr/>
              </p:nvSpPr>
              <p:spPr>
                <a:xfrm>
                  <a:off x="5034072" y="1452088"/>
                  <a:ext cx="80425" cy="61825"/>
                </a:xfrm>
                <a:custGeom>
                  <a:rect b="b" l="l" r="r" t="t"/>
                  <a:pathLst>
                    <a:path extrusionOk="0" h="2473" w="3217">
                      <a:moveTo>
                        <a:pt x="1609" y="2472"/>
                      </a:moveTo>
                      <a:cubicBezTo>
                        <a:pt x="3216" y="2472"/>
                        <a:pt x="3216" y="1"/>
                        <a:pt x="1609" y="1"/>
                      </a:cubicBezTo>
                      <a:lnTo>
                        <a:pt x="1609" y="1"/>
                      </a:lnTo>
                      <a:cubicBezTo>
                        <a:pt x="1" y="1"/>
                        <a:pt x="1" y="2472"/>
                        <a:pt x="160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9" name="Google Shape;49;p2"/>
                <p:cNvSpPr/>
                <p:nvPr/>
              </p:nvSpPr>
              <p:spPr>
                <a:xfrm>
                  <a:off x="4982761" y="3520713"/>
                  <a:ext cx="80425" cy="61800"/>
                </a:xfrm>
                <a:custGeom>
                  <a:rect b="b" l="l" r="r" t="t"/>
                  <a:pathLst>
                    <a:path extrusionOk="0" h="2472" w="3217">
                      <a:moveTo>
                        <a:pt x="1608" y="2472"/>
                      </a:moveTo>
                      <a:cubicBezTo>
                        <a:pt x="3216" y="247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0" name="Google Shape;50;p2"/>
                <p:cNvSpPr/>
                <p:nvPr/>
              </p:nvSpPr>
              <p:spPr>
                <a:xfrm>
                  <a:off x="4614625" y="3520700"/>
                  <a:ext cx="79675" cy="62550"/>
                </a:xfrm>
                <a:custGeom>
                  <a:rect b="b" l="l" r="r" t="t"/>
                  <a:pathLst>
                    <a:path extrusionOk="0" h="2502" w="3187">
                      <a:moveTo>
                        <a:pt x="1579" y="2502"/>
                      </a:moveTo>
                      <a:cubicBezTo>
                        <a:pt x="3186" y="2502"/>
                        <a:pt x="3186" y="1"/>
                        <a:pt x="1579" y="1"/>
                      </a:cubicBezTo>
                      <a:lnTo>
                        <a:pt x="1579" y="1"/>
                      </a:lnTo>
                      <a:cubicBezTo>
                        <a:pt x="1" y="1"/>
                        <a:pt x="1" y="2502"/>
                        <a:pt x="1579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" name="Google Shape;51;p2"/>
                <p:cNvSpPr/>
                <p:nvPr/>
              </p:nvSpPr>
              <p:spPr>
                <a:xfrm>
                  <a:off x="3330849" y="3520342"/>
                  <a:ext cx="79675" cy="62550"/>
                </a:xfrm>
                <a:custGeom>
                  <a:rect b="b" l="l" r="r" t="t"/>
                  <a:pathLst>
                    <a:path extrusionOk="0" h="2502" w="3187">
                      <a:moveTo>
                        <a:pt x="1578" y="2502"/>
                      </a:moveTo>
                      <a:cubicBezTo>
                        <a:pt x="3186" y="2502"/>
                        <a:pt x="3186" y="1"/>
                        <a:pt x="1578" y="1"/>
                      </a:cubicBezTo>
                      <a:lnTo>
                        <a:pt x="1578" y="1"/>
                      </a:lnTo>
                      <a:cubicBezTo>
                        <a:pt x="0" y="1"/>
                        <a:pt x="0" y="2502"/>
                        <a:pt x="1578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" name="Google Shape;52;p2"/>
                <p:cNvSpPr/>
                <p:nvPr/>
              </p:nvSpPr>
              <p:spPr>
                <a:xfrm>
                  <a:off x="3004169" y="3526648"/>
                  <a:ext cx="80400" cy="62550"/>
                </a:xfrm>
                <a:custGeom>
                  <a:rect b="b" l="l" r="r" t="t"/>
                  <a:pathLst>
                    <a:path extrusionOk="0" h="2502" w="3216">
                      <a:moveTo>
                        <a:pt x="1608" y="2502"/>
                      </a:moveTo>
                      <a:cubicBezTo>
                        <a:pt x="3216" y="250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" name="Google Shape;53;p2"/>
                <p:cNvSpPr/>
                <p:nvPr/>
              </p:nvSpPr>
              <p:spPr>
                <a:xfrm>
                  <a:off x="2530450" y="3238600"/>
                  <a:ext cx="79675" cy="61800"/>
                </a:xfrm>
                <a:custGeom>
                  <a:rect b="b" l="l" r="r" t="t"/>
                  <a:pathLst>
                    <a:path extrusionOk="0" h="2472" w="3187">
                      <a:moveTo>
                        <a:pt x="1579" y="2472"/>
                      </a:moveTo>
                      <a:cubicBezTo>
                        <a:pt x="3186" y="2472"/>
                        <a:pt x="3186" y="0"/>
                        <a:pt x="1579" y="0"/>
                      </a:cubicBezTo>
                      <a:lnTo>
                        <a:pt x="1579" y="0"/>
                      </a:lnTo>
                      <a:cubicBezTo>
                        <a:pt x="1" y="0"/>
                        <a:pt x="1" y="2472"/>
                        <a:pt x="157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" name="Google Shape;54;p2"/>
                <p:cNvSpPr/>
                <p:nvPr/>
              </p:nvSpPr>
              <p:spPr>
                <a:xfrm>
                  <a:off x="3552074" y="2254195"/>
                  <a:ext cx="79675" cy="62550"/>
                </a:xfrm>
                <a:custGeom>
                  <a:rect b="b" l="l" r="r" t="t"/>
                  <a:pathLst>
                    <a:path extrusionOk="0" h="2502" w="3187">
                      <a:moveTo>
                        <a:pt x="1608" y="2502"/>
                      </a:moveTo>
                      <a:cubicBezTo>
                        <a:pt x="3186" y="2502"/>
                        <a:pt x="318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" name="Google Shape;55;p2"/>
                <p:cNvSpPr/>
                <p:nvPr/>
              </p:nvSpPr>
              <p:spPr>
                <a:xfrm>
                  <a:off x="2617250" y="2255300"/>
                  <a:ext cx="79650" cy="62550"/>
                </a:xfrm>
                <a:custGeom>
                  <a:rect b="b" l="l" r="r" t="t"/>
                  <a:pathLst>
                    <a:path extrusionOk="0" h="2502" w="3186">
                      <a:moveTo>
                        <a:pt x="1578" y="2502"/>
                      </a:moveTo>
                      <a:cubicBezTo>
                        <a:pt x="3186" y="2502"/>
                        <a:pt x="3186" y="1"/>
                        <a:pt x="1578" y="1"/>
                      </a:cubicBezTo>
                      <a:lnTo>
                        <a:pt x="1578" y="1"/>
                      </a:lnTo>
                      <a:cubicBezTo>
                        <a:pt x="0" y="1"/>
                        <a:pt x="0" y="2502"/>
                        <a:pt x="1578" y="2502"/>
                      </a:cubicBezTo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" name="Google Shape;56;p2"/>
                <p:cNvSpPr/>
                <p:nvPr/>
              </p:nvSpPr>
              <p:spPr>
                <a:xfrm>
                  <a:off x="3555425" y="1542225"/>
                  <a:ext cx="80400" cy="61800"/>
                </a:xfrm>
                <a:custGeom>
                  <a:rect b="b" l="l" r="r" t="t"/>
                  <a:pathLst>
                    <a:path extrusionOk="0" h="2472" w="3216">
                      <a:moveTo>
                        <a:pt x="1608" y="2471"/>
                      </a:moveTo>
                      <a:cubicBezTo>
                        <a:pt x="3216" y="2471"/>
                        <a:pt x="3216" y="0"/>
                        <a:pt x="1608" y="0"/>
                      </a:cubicBezTo>
                      <a:lnTo>
                        <a:pt x="1608" y="0"/>
                      </a:lnTo>
                      <a:cubicBezTo>
                        <a:pt x="0" y="0"/>
                        <a:pt x="0" y="2471"/>
                        <a:pt x="1608" y="2471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" name="Google Shape;57;p2"/>
                <p:cNvSpPr/>
                <p:nvPr/>
              </p:nvSpPr>
              <p:spPr>
                <a:xfrm>
                  <a:off x="3551700" y="2185498"/>
                  <a:ext cx="80425" cy="61800"/>
                </a:xfrm>
                <a:custGeom>
                  <a:rect b="b" l="l" r="r" t="t"/>
                  <a:pathLst>
                    <a:path extrusionOk="0" h="2472" w="3217">
                      <a:moveTo>
                        <a:pt x="1608" y="2472"/>
                      </a:moveTo>
                      <a:cubicBezTo>
                        <a:pt x="3216" y="2472"/>
                        <a:pt x="3216" y="0"/>
                        <a:pt x="1608" y="0"/>
                      </a:cubicBezTo>
                      <a:lnTo>
                        <a:pt x="1608" y="0"/>
                      </a:lnTo>
                      <a:cubicBezTo>
                        <a:pt x="30" y="0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8" name="Google Shape;58;p2"/>
              <p:cNvGrpSpPr/>
              <p:nvPr/>
            </p:nvGrpSpPr>
            <p:grpSpPr>
              <a:xfrm>
                <a:off x="5410000" y="3637511"/>
                <a:ext cx="1017675" cy="63064"/>
                <a:chOff x="2617250" y="2254786"/>
                <a:chExt cx="1017675" cy="63064"/>
              </a:xfrm>
            </p:grpSpPr>
            <p:sp>
              <p:nvSpPr>
                <p:cNvPr id="59" name="Google Shape;59;p2"/>
                <p:cNvSpPr/>
                <p:nvPr/>
              </p:nvSpPr>
              <p:spPr>
                <a:xfrm>
                  <a:off x="2655200" y="2276150"/>
                  <a:ext cx="912600" cy="18625"/>
                </a:xfrm>
                <a:custGeom>
                  <a:rect b="b" l="l" r="r" t="t"/>
                  <a:pathLst>
                    <a:path extrusionOk="0" h="745" w="36504">
                      <a:moveTo>
                        <a:pt x="1" y="745"/>
                      </a:moveTo>
                      <a:lnTo>
                        <a:pt x="36504" y="745"/>
                      </a:lnTo>
                      <a:lnTo>
                        <a:pt x="36504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" name="Google Shape;60;p2"/>
                <p:cNvSpPr/>
                <p:nvPr/>
              </p:nvSpPr>
              <p:spPr>
                <a:xfrm>
                  <a:off x="3555250" y="2254786"/>
                  <a:ext cx="79675" cy="62550"/>
                </a:xfrm>
                <a:custGeom>
                  <a:rect b="b" l="l" r="r" t="t"/>
                  <a:pathLst>
                    <a:path extrusionOk="0" h="2502" w="3187">
                      <a:moveTo>
                        <a:pt x="1608" y="2502"/>
                      </a:moveTo>
                      <a:cubicBezTo>
                        <a:pt x="3186" y="2502"/>
                        <a:pt x="318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" name="Google Shape;61;p2"/>
                <p:cNvSpPr/>
                <p:nvPr/>
              </p:nvSpPr>
              <p:spPr>
                <a:xfrm>
                  <a:off x="2617250" y="2255300"/>
                  <a:ext cx="79650" cy="62550"/>
                </a:xfrm>
                <a:custGeom>
                  <a:rect b="b" l="l" r="r" t="t"/>
                  <a:pathLst>
                    <a:path extrusionOk="0" h="2502" w="3186">
                      <a:moveTo>
                        <a:pt x="1578" y="2502"/>
                      </a:moveTo>
                      <a:cubicBezTo>
                        <a:pt x="3186" y="2502"/>
                        <a:pt x="3186" y="1"/>
                        <a:pt x="1578" y="1"/>
                      </a:cubicBezTo>
                      <a:lnTo>
                        <a:pt x="1578" y="1"/>
                      </a:lnTo>
                      <a:cubicBezTo>
                        <a:pt x="0" y="1"/>
                        <a:pt x="0" y="2502"/>
                        <a:pt x="1578" y="2502"/>
                      </a:cubicBezTo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62" name="Google Shape;62;p2"/>
            <p:cNvSpPr/>
            <p:nvPr/>
          </p:nvSpPr>
          <p:spPr>
            <a:xfrm>
              <a:off x="6728750" y="4464275"/>
              <a:ext cx="80425" cy="61800"/>
            </a:xfrm>
            <a:custGeom>
              <a:rect b="b" l="l" r="r" t="t"/>
              <a:pathLst>
                <a:path extrusionOk="0" h="2472" w="3217">
                  <a:moveTo>
                    <a:pt x="1609" y="2472"/>
                  </a:moveTo>
                  <a:cubicBezTo>
                    <a:pt x="3217" y="2472"/>
                    <a:pt x="3217" y="0"/>
                    <a:pt x="1609" y="0"/>
                  </a:cubicBezTo>
                  <a:lnTo>
                    <a:pt x="1609" y="0"/>
                  </a:lnTo>
                  <a:cubicBezTo>
                    <a:pt x="1" y="0"/>
                    <a:pt x="1" y="2472"/>
                    <a:pt x="1609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1"/>
          <p:cNvSpPr txBox="1"/>
          <p:nvPr>
            <p:ph hasCustomPrompt="1" type="title"/>
          </p:nvPr>
        </p:nvSpPr>
        <p:spPr>
          <a:xfrm>
            <a:off x="2046450" y="1714425"/>
            <a:ext cx="5051100" cy="156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b="1" sz="9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4" name="Google Shape;314;p11"/>
          <p:cNvSpPr txBox="1"/>
          <p:nvPr>
            <p:ph idx="1" type="body"/>
          </p:nvPr>
        </p:nvSpPr>
        <p:spPr>
          <a:xfrm>
            <a:off x="2046450" y="3358450"/>
            <a:ext cx="5051100" cy="52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grpSp>
        <p:nvGrpSpPr>
          <p:cNvPr id="315" name="Google Shape;315;p11"/>
          <p:cNvGrpSpPr/>
          <p:nvPr/>
        </p:nvGrpSpPr>
        <p:grpSpPr>
          <a:xfrm flipH="1">
            <a:off x="-193250" y="-1318596"/>
            <a:ext cx="10446266" cy="7825129"/>
            <a:chOff x="-193250" y="-1318596"/>
            <a:chExt cx="10446266" cy="7825129"/>
          </a:xfrm>
        </p:grpSpPr>
        <p:pic>
          <p:nvPicPr>
            <p:cNvPr id="316" name="Google Shape;316;p11"/>
            <p:cNvPicPr preferRelativeResize="0"/>
            <p:nvPr/>
          </p:nvPicPr>
          <p:blipFill>
            <a:blip r:embed="rId2">
              <a:alphaModFix amt="30000"/>
            </a:blip>
            <a:stretch>
              <a:fillRect/>
            </a:stretch>
          </p:blipFill>
          <p:spPr>
            <a:xfrm>
              <a:off x="-193250" y="2968712"/>
              <a:ext cx="4162851" cy="3356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7" name="Google Shape;317;p11"/>
            <p:cNvPicPr preferRelativeResize="0"/>
            <p:nvPr/>
          </p:nvPicPr>
          <p:blipFill>
            <a:blip r:embed="rId3">
              <a:alphaModFix amt="30000"/>
            </a:blip>
            <a:stretch>
              <a:fillRect/>
            </a:stretch>
          </p:blipFill>
          <p:spPr>
            <a:xfrm rot="5400000">
              <a:off x="138350" y="-415500"/>
              <a:ext cx="2480650" cy="28278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8" name="Google Shape;318;p11"/>
            <p:cNvPicPr preferRelativeResize="0"/>
            <p:nvPr/>
          </p:nvPicPr>
          <p:blipFill>
            <a:blip r:embed="rId4">
              <a:alphaModFix amt="30000"/>
            </a:blip>
            <a:stretch>
              <a:fillRect/>
            </a:stretch>
          </p:blipFill>
          <p:spPr>
            <a:xfrm flipH="1" rot="1486606">
              <a:off x="4749601" y="2984570"/>
              <a:ext cx="5143198" cy="25621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9" name="Google Shape;319;p11"/>
            <p:cNvPicPr preferRelativeResize="0"/>
            <p:nvPr/>
          </p:nvPicPr>
          <p:blipFill>
            <a:blip r:embed="rId4">
              <a:alphaModFix amt="30000"/>
            </a:blip>
            <a:stretch>
              <a:fillRect/>
            </a:stretch>
          </p:blipFill>
          <p:spPr>
            <a:xfrm flipH="1" rot="2314483">
              <a:off x="4872151" y="5345"/>
              <a:ext cx="5143196" cy="25621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20" name="Google Shape;320;p11"/>
          <p:cNvGrpSpPr/>
          <p:nvPr/>
        </p:nvGrpSpPr>
        <p:grpSpPr>
          <a:xfrm rot="10800000">
            <a:off x="2323467" y="-1368946"/>
            <a:ext cx="4497070" cy="2884760"/>
            <a:chOff x="5880542" y="-2979471"/>
            <a:chExt cx="4497070" cy="2884760"/>
          </a:xfrm>
        </p:grpSpPr>
        <p:sp>
          <p:nvSpPr>
            <p:cNvPr id="321" name="Google Shape;321;p11"/>
            <p:cNvSpPr/>
            <p:nvPr/>
          </p:nvSpPr>
          <p:spPr>
            <a:xfrm flipH="1">
              <a:off x="5979000" y="-1578992"/>
              <a:ext cx="1951740" cy="1023627"/>
            </a:xfrm>
            <a:custGeom>
              <a:rect b="b" l="l" r="r" t="t"/>
              <a:pathLst>
                <a:path extrusionOk="0" h="31294" w="59668">
                  <a:moveTo>
                    <a:pt x="39212" y="31293"/>
                  </a:moveTo>
                  <a:lnTo>
                    <a:pt x="0" y="31293"/>
                  </a:lnTo>
                  <a:lnTo>
                    <a:pt x="0" y="30549"/>
                  </a:lnTo>
                  <a:lnTo>
                    <a:pt x="38468" y="30549"/>
                  </a:lnTo>
                  <a:lnTo>
                    <a:pt x="38468" y="1"/>
                  </a:lnTo>
                  <a:lnTo>
                    <a:pt x="59667" y="1"/>
                  </a:lnTo>
                  <a:lnTo>
                    <a:pt x="59667" y="745"/>
                  </a:lnTo>
                  <a:lnTo>
                    <a:pt x="39212" y="745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11"/>
            <p:cNvSpPr/>
            <p:nvPr/>
          </p:nvSpPr>
          <p:spPr>
            <a:xfrm flipH="1">
              <a:off x="5888898" y="-1607401"/>
              <a:ext cx="104247" cy="80859"/>
            </a:xfrm>
            <a:custGeom>
              <a:rect b="b" l="l" r="r" t="t"/>
              <a:pathLst>
                <a:path extrusionOk="0" h="2472" w="3187">
                  <a:moveTo>
                    <a:pt x="1579" y="2472"/>
                  </a:moveTo>
                  <a:cubicBezTo>
                    <a:pt x="3186" y="2472"/>
                    <a:pt x="3186" y="1"/>
                    <a:pt x="1579" y="1"/>
                  </a:cubicBezTo>
                  <a:lnTo>
                    <a:pt x="1579" y="1"/>
                  </a:lnTo>
                  <a:cubicBezTo>
                    <a:pt x="1" y="1"/>
                    <a:pt x="1" y="2472"/>
                    <a:pt x="1579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11"/>
            <p:cNvSpPr/>
            <p:nvPr/>
          </p:nvSpPr>
          <p:spPr>
            <a:xfrm flipH="1">
              <a:off x="5968304" y="-261270"/>
              <a:ext cx="1356680" cy="24369"/>
            </a:xfrm>
            <a:custGeom>
              <a:rect b="b" l="l" r="r" t="t"/>
              <a:pathLst>
                <a:path extrusionOk="0" h="745" w="41476">
                  <a:moveTo>
                    <a:pt x="1" y="745"/>
                  </a:moveTo>
                  <a:lnTo>
                    <a:pt x="41476" y="745"/>
                  </a:lnTo>
                  <a:lnTo>
                    <a:pt x="4147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11"/>
            <p:cNvSpPr/>
            <p:nvPr/>
          </p:nvSpPr>
          <p:spPr>
            <a:xfrm flipH="1">
              <a:off x="8188823" y="-2362985"/>
              <a:ext cx="1739420" cy="1632327"/>
            </a:xfrm>
            <a:custGeom>
              <a:rect b="b" l="l" r="r" t="t"/>
              <a:pathLst>
                <a:path extrusionOk="0" h="49903" w="53177">
                  <a:moveTo>
                    <a:pt x="1" y="1"/>
                  </a:moveTo>
                  <a:lnTo>
                    <a:pt x="1" y="745"/>
                  </a:lnTo>
                  <a:lnTo>
                    <a:pt x="29388" y="745"/>
                  </a:lnTo>
                  <a:lnTo>
                    <a:pt x="29388" y="49902"/>
                  </a:lnTo>
                  <a:lnTo>
                    <a:pt x="53177" y="49902"/>
                  </a:lnTo>
                  <a:lnTo>
                    <a:pt x="53177" y="49158"/>
                  </a:lnTo>
                  <a:lnTo>
                    <a:pt x="30132" y="49158"/>
                  </a:lnTo>
                  <a:lnTo>
                    <a:pt x="30132" y="1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11"/>
            <p:cNvSpPr/>
            <p:nvPr/>
          </p:nvSpPr>
          <p:spPr>
            <a:xfrm flipH="1">
              <a:off x="7770037" y="-2939532"/>
              <a:ext cx="370114" cy="1971235"/>
            </a:xfrm>
            <a:custGeom>
              <a:rect b="b" l="l" r="r" t="t"/>
              <a:pathLst>
                <a:path extrusionOk="0" h="60264" w="11315">
                  <a:moveTo>
                    <a:pt x="1" y="0"/>
                  </a:moveTo>
                  <a:lnTo>
                    <a:pt x="1" y="60263"/>
                  </a:lnTo>
                  <a:lnTo>
                    <a:pt x="11315" y="60263"/>
                  </a:lnTo>
                  <a:lnTo>
                    <a:pt x="11315" y="16734"/>
                  </a:lnTo>
                  <a:lnTo>
                    <a:pt x="10570" y="16734"/>
                  </a:lnTo>
                  <a:lnTo>
                    <a:pt x="10570" y="59519"/>
                  </a:lnTo>
                  <a:lnTo>
                    <a:pt x="745" y="59519"/>
                  </a:lnTo>
                  <a:lnTo>
                    <a:pt x="745" y="0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11"/>
            <p:cNvSpPr/>
            <p:nvPr/>
          </p:nvSpPr>
          <p:spPr>
            <a:xfrm flipH="1">
              <a:off x="8445814" y="-755060"/>
              <a:ext cx="1876290" cy="269825"/>
            </a:xfrm>
            <a:custGeom>
              <a:rect b="b" l="l" r="r" t="t"/>
              <a:pathLst>
                <a:path extrusionOk="0" h="8249" w="78902">
                  <a:moveTo>
                    <a:pt x="1" y="1"/>
                  </a:moveTo>
                  <a:lnTo>
                    <a:pt x="1" y="745"/>
                  </a:lnTo>
                  <a:lnTo>
                    <a:pt x="43471" y="745"/>
                  </a:lnTo>
                  <a:lnTo>
                    <a:pt x="43471" y="8248"/>
                  </a:lnTo>
                  <a:lnTo>
                    <a:pt x="78902" y="8248"/>
                  </a:lnTo>
                  <a:lnTo>
                    <a:pt x="78902" y="7504"/>
                  </a:lnTo>
                  <a:lnTo>
                    <a:pt x="44215" y="7504"/>
                  </a:lnTo>
                  <a:lnTo>
                    <a:pt x="44215" y="1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11"/>
            <p:cNvSpPr/>
            <p:nvPr/>
          </p:nvSpPr>
          <p:spPr>
            <a:xfrm flipH="1">
              <a:off x="7732060" y="-2432134"/>
              <a:ext cx="105195" cy="81840"/>
            </a:xfrm>
            <a:custGeom>
              <a:rect b="b" l="l" r="r" t="t"/>
              <a:pathLst>
                <a:path extrusionOk="0" h="2502" w="3216">
                  <a:moveTo>
                    <a:pt x="1608" y="2502"/>
                  </a:moveTo>
                  <a:cubicBezTo>
                    <a:pt x="3216" y="2502"/>
                    <a:pt x="3216" y="1"/>
                    <a:pt x="1608" y="1"/>
                  </a:cubicBezTo>
                  <a:lnTo>
                    <a:pt x="1608" y="1"/>
                  </a:lnTo>
                  <a:cubicBezTo>
                    <a:pt x="0" y="1"/>
                    <a:pt x="0" y="2502"/>
                    <a:pt x="1608" y="250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11"/>
            <p:cNvSpPr/>
            <p:nvPr/>
          </p:nvSpPr>
          <p:spPr>
            <a:xfrm flipH="1">
              <a:off x="8072898" y="-2979471"/>
              <a:ext cx="105228" cy="80859"/>
            </a:xfrm>
            <a:custGeom>
              <a:rect b="b" l="l" r="r" t="t"/>
              <a:pathLst>
                <a:path extrusionOk="0" h="2472" w="3217">
                  <a:moveTo>
                    <a:pt x="1608" y="2472"/>
                  </a:moveTo>
                  <a:cubicBezTo>
                    <a:pt x="3216" y="2472"/>
                    <a:pt x="3216" y="1"/>
                    <a:pt x="1608" y="1"/>
                  </a:cubicBezTo>
                  <a:lnTo>
                    <a:pt x="1608" y="1"/>
                  </a:lnTo>
                  <a:cubicBezTo>
                    <a:pt x="1" y="1"/>
                    <a:pt x="1" y="2472"/>
                    <a:pt x="1608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11"/>
            <p:cNvSpPr/>
            <p:nvPr/>
          </p:nvSpPr>
          <p:spPr>
            <a:xfrm flipH="1">
              <a:off x="9874631" y="-2395106"/>
              <a:ext cx="105228" cy="80859"/>
            </a:xfrm>
            <a:custGeom>
              <a:rect b="b" l="l" r="r" t="t"/>
              <a:pathLst>
                <a:path extrusionOk="0" h="2472" w="3217">
                  <a:moveTo>
                    <a:pt x="1608" y="2471"/>
                  </a:moveTo>
                  <a:cubicBezTo>
                    <a:pt x="3216" y="2471"/>
                    <a:pt x="3216" y="0"/>
                    <a:pt x="1608" y="0"/>
                  </a:cubicBezTo>
                  <a:lnTo>
                    <a:pt x="1608" y="0"/>
                  </a:lnTo>
                  <a:cubicBezTo>
                    <a:pt x="1" y="0"/>
                    <a:pt x="1" y="2471"/>
                    <a:pt x="1608" y="2471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11"/>
            <p:cNvSpPr/>
            <p:nvPr/>
          </p:nvSpPr>
          <p:spPr>
            <a:xfrm flipH="1">
              <a:off x="10272384" y="-776485"/>
              <a:ext cx="105228" cy="81840"/>
            </a:xfrm>
            <a:custGeom>
              <a:rect b="b" l="l" r="r" t="t"/>
              <a:pathLst>
                <a:path extrusionOk="0" h="2502" w="3217">
                  <a:moveTo>
                    <a:pt x="1609" y="2502"/>
                  </a:moveTo>
                  <a:cubicBezTo>
                    <a:pt x="3217" y="2502"/>
                    <a:pt x="3217" y="1"/>
                    <a:pt x="1609" y="1"/>
                  </a:cubicBezTo>
                  <a:lnTo>
                    <a:pt x="1609" y="1"/>
                  </a:lnTo>
                  <a:cubicBezTo>
                    <a:pt x="1" y="1"/>
                    <a:pt x="1" y="2502"/>
                    <a:pt x="1609" y="250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11"/>
            <p:cNvSpPr/>
            <p:nvPr/>
          </p:nvSpPr>
          <p:spPr>
            <a:xfrm flipH="1">
              <a:off x="5880542" y="-289514"/>
              <a:ext cx="104247" cy="80859"/>
            </a:xfrm>
            <a:custGeom>
              <a:rect b="b" l="l" r="r" t="t"/>
              <a:pathLst>
                <a:path extrusionOk="0" h="2472" w="3187">
                  <a:moveTo>
                    <a:pt x="1608" y="2472"/>
                  </a:moveTo>
                  <a:cubicBezTo>
                    <a:pt x="3186" y="2472"/>
                    <a:pt x="3186" y="1"/>
                    <a:pt x="1608" y="1"/>
                  </a:cubicBezTo>
                  <a:lnTo>
                    <a:pt x="1608" y="1"/>
                  </a:lnTo>
                  <a:cubicBezTo>
                    <a:pt x="0" y="1"/>
                    <a:pt x="0" y="2472"/>
                    <a:pt x="1608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11"/>
            <p:cNvSpPr/>
            <p:nvPr/>
          </p:nvSpPr>
          <p:spPr>
            <a:xfrm flipH="1">
              <a:off x="8368989" y="-154144"/>
              <a:ext cx="1559253" cy="24369"/>
            </a:xfrm>
            <a:custGeom>
              <a:rect b="b" l="l" r="r" t="t"/>
              <a:pathLst>
                <a:path extrusionOk="0" h="745" w="47669">
                  <a:moveTo>
                    <a:pt x="1" y="745"/>
                  </a:moveTo>
                  <a:lnTo>
                    <a:pt x="47669" y="745"/>
                  </a:lnTo>
                  <a:lnTo>
                    <a:pt x="47669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11"/>
            <p:cNvSpPr/>
            <p:nvPr/>
          </p:nvSpPr>
          <p:spPr>
            <a:xfrm flipH="1">
              <a:off x="7075636" y="-2890826"/>
              <a:ext cx="292198" cy="2252672"/>
            </a:xfrm>
            <a:custGeom>
              <a:rect b="b" l="l" r="r" t="t"/>
              <a:pathLst>
                <a:path extrusionOk="0" h="68868" w="8933">
                  <a:moveTo>
                    <a:pt x="8188" y="0"/>
                  </a:moveTo>
                  <a:lnTo>
                    <a:pt x="8188" y="25159"/>
                  </a:lnTo>
                  <a:lnTo>
                    <a:pt x="0" y="25159"/>
                  </a:lnTo>
                  <a:lnTo>
                    <a:pt x="0" y="68868"/>
                  </a:lnTo>
                  <a:lnTo>
                    <a:pt x="745" y="68868"/>
                  </a:lnTo>
                  <a:lnTo>
                    <a:pt x="745" y="25904"/>
                  </a:lnTo>
                  <a:lnTo>
                    <a:pt x="8933" y="25904"/>
                  </a:lnTo>
                  <a:lnTo>
                    <a:pt x="8933" y="0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11"/>
            <p:cNvSpPr/>
            <p:nvPr/>
          </p:nvSpPr>
          <p:spPr>
            <a:xfrm flipH="1">
              <a:off x="8572511" y="-2351275"/>
              <a:ext cx="24402" cy="804470"/>
            </a:xfrm>
            <a:custGeom>
              <a:rect b="b" l="l" r="r" t="t"/>
              <a:pathLst>
                <a:path extrusionOk="0" h="24594" w="746">
                  <a:moveTo>
                    <a:pt x="1" y="24593"/>
                  </a:moveTo>
                  <a:lnTo>
                    <a:pt x="745" y="24593"/>
                  </a:lnTo>
                  <a:lnTo>
                    <a:pt x="745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11"/>
            <p:cNvSpPr/>
            <p:nvPr/>
          </p:nvSpPr>
          <p:spPr>
            <a:xfrm flipH="1">
              <a:off x="8617716" y="-1434839"/>
              <a:ext cx="1194046" cy="24369"/>
            </a:xfrm>
            <a:custGeom>
              <a:rect b="b" l="l" r="r" t="t"/>
              <a:pathLst>
                <a:path extrusionOk="0" h="745" w="36504">
                  <a:moveTo>
                    <a:pt x="1" y="745"/>
                  </a:moveTo>
                  <a:lnTo>
                    <a:pt x="36504" y="745"/>
                  </a:lnTo>
                  <a:lnTo>
                    <a:pt x="36504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11"/>
            <p:cNvSpPr/>
            <p:nvPr/>
          </p:nvSpPr>
          <p:spPr>
            <a:xfrm flipH="1">
              <a:off x="6634443" y="-2440900"/>
              <a:ext cx="24402" cy="491860"/>
            </a:xfrm>
            <a:custGeom>
              <a:rect b="b" l="l" r="r" t="t"/>
              <a:pathLst>
                <a:path extrusionOk="0" h="15037" w="746">
                  <a:moveTo>
                    <a:pt x="1" y="15037"/>
                  </a:moveTo>
                  <a:lnTo>
                    <a:pt x="745" y="15037"/>
                  </a:lnTo>
                  <a:lnTo>
                    <a:pt x="745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11"/>
            <p:cNvSpPr/>
            <p:nvPr/>
          </p:nvSpPr>
          <p:spPr>
            <a:xfrm flipH="1">
              <a:off x="7038608" y="-2930765"/>
              <a:ext cx="104247" cy="80859"/>
            </a:xfrm>
            <a:custGeom>
              <a:rect b="b" l="l" r="r" t="t"/>
              <a:pathLst>
                <a:path extrusionOk="0" h="2472" w="3187">
                  <a:moveTo>
                    <a:pt x="1608" y="2472"/>
                  </a:moveTo>
                  <a:cubicBezTo>
                    <a:pt x="3186" y="2472"/>
                    <a:pt x="3186" y="0"/>
                    <a:pt x="1608" y="0"/>
                  </a:cubicBezTo>
                  <a:lnTo>
                    <a:pt x="1608" y="0"/>
                  </a:lnTo>
                  <a:cubicBezTo>
                    <a:pt x="0" y="0"/>
                    <a:pt x="0" y="2472"/>
                    <a:pt x="1608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11"/>
            <p:cNvSpPr/>
            <p:nvPr/>
          </p:nvSpPr>
          <p:spPr>
            <a:xfrm flipH="1">
              <a:off x="6594028" y="-1953958"/>
              <a:ext cx="105228" cy="80859"/>
            </a:xfrm>
            <a:custGeom>
              <a:rect b="b" l="l" r="r" t="t"/>
              <a:pathLst>
                <a:path extrusionOk="0" h="2472" w="3217">
                  <a:moveTo>
                    <a:pt x="1609" y="2471"/>
                  </a:moveTo>
                  <a:cubicBezTo>
                    <a:pt x="3216" y="2471"/>
                    <a:pt x="3216" y="0"/>
                    <a:pt x="1609" y="0"/>
                  </a:cubicBezTo>
                  <a:lnTo>
                    <a:pt x="1609" y="0"/>
                  </a:lnTo>
                  <a:cubicBezTo>
                    <a:pt x="1" y="0"/>
                    <a:pt x="1" y="2471"/>
                    <a:pt x="1609" y="2471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11"/>
            <p:cNvSpPr/>
            <p:nvPr/>
          </p:nvSpPr>
          <p:spPr>
            <a:xfrm flipH="1">
              <a:off x="6594018" y="-2513041"/>
              <a:ext cx="105228" cy="80892"/>
            </a:xfrm>
            <a:custGeom>
              <a:rect b="b" l="l" r="r" t="t"/>
              <a:pathLst>
                <a:path extrusionOk="0" h="2473" w="3217">
                  <a:moveTo>
                    <a:pt x="1609" y="2472"/>
                  </a:moveTo>
                  <a:cubicBezTo>
                    <a:pt x="3216" y="2472"/>
                    <a:pt x="3216" y="1"/>
                    <a:pt x="1609" y="1"/>
                  </a:cubicBezTo>
                  <a:lnTo>
                    <a:pt x="1609" y="1"/>
                  </a:lnTo>
                  <a:cubicBezTo>
                    <a:pt x="1" y="1"/>
                    <a:pt x="1" y="2472"/>
                    <a:pt x="1609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11"/>
            <p:cNvSpPr/>
            <p:nvPr/>
          </p:nvSpPr>
          <p:spPr>
            <a:xfrm flipH="1">
              <a:off x="9870738" y="-175569"/>
              <a:ext cx="104247" cy="80859"/>
            </a:xfrm>
            <a:custGeom>
              <a:rect b="b" l="l" r="r" t="t"/>
              <a:pathLst>
                <a:path extrusionOk="0" h="2472" w="3187">
                  <a:moveTo>
                    <a:pt x="1579" y="2472"/>
                  </a:moveTo>
                  <a:cubicBezTo>
                    <a:pt x="3186" y="2472"/>
                    <a:pt x="3186" y="0"/>
                    <a:pt x="1579" y="0"/>
                  </a:cubicBezTo>
                  <a:lnTo>
                    <a:pt x="1579" y="0"/>
                  </a:lnTo>
                  <a:cubicBezTo>
                    <a:pt x="1" y="0"/>
                    <a:pt x="1" y="2472"/>
                    <a:pt x="1579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11"/>
            <p:cNvSpPr/>
            <p:nvPr/>
          </p:nvSpPr>
          <p:spPr>
            <a:xfrm flipH="1">
              <a:off x="8534046" y="-1463565"/>
              <a:ext cx="104247" cy="81840"/>
            </a:xfrm>
            <a:custGeom>
              <a:rect b="b" l="l" r="r" t="t"/>
              <a:pathLst>
                <a:path extrusionOk="0" h="2502" w="3187">
                  <a:moveTo>
                    <a:pt x="1608" y="2502"/>
                  </a:moveTo>
                  <a:cubicBezTo>
                    <a:pt x="3186" y="2502"/>
                    <a:pt x="3186" y="1"/>
                    <a:pt x="1608" y="1"/>
                  </a:cubicBezTo>
                  <a:lnTo>
                    <a:pt x="1608" y="1"/>
                  </a:lnTo>
                  <a:cubicBezTo>
                    <a:pt x="0" y="1"/>
                    <a:pt x="0" y="2502"/>
                    <a:pt x="1608" y="2502"/>
                  </a:cubicBezTo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11"/>
            <p:cNvSpPr/>
            <p:nvPr/>
          </p:nvSpPr>
          <p:spPr>
            <a:xfrm flipH="1">
              <a:off x="9757202" y="-1462119"/>
              <a:ext cx="104214" cy="81840"/>
            </a:xfrm>
            <a:custGeom>
              <a:rect b="b" l="l" r="r" t="t"/>
              <a:pathLst>
                <a:path extrusionOk="0" h="2502" w="3186">
                  <a:moveTo>
                    <a:pt x="1578" y="2502"/>
                  </a:moveTo>
                  <a:cubicBezTo>
                    <a:pt x="3186" y="2502"/>
                    <a:pt x="3186" y="1"/>
                    <a:pt x="1578" y="1"/>
                  </a:cubicBezTo>
                  <a:lnTo>
                    <a:pt x="1578" y="1"/>
                  </a:lnTo>
                  <a:cubicBezTo>
                    <a:pt x="0" y="1"/>
                    <a:pt x="0" y="2502"/>
                    <a:pt x="1578" y="2502"/>
                  </a:cubicBezTo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11"/>
            <p:cNvSpPr/>
            <p:nvPr/>
          </p:nvSpPr>
          <p:spPr>
            <a:xfrm flipH="1">
              <a:off x="8528712" y="-2395106"/>
              <a:ext cx="105195" cy="80859"/>
            </a:xfrm>
            <a:custGeom>
              <a:rect b="b" l="l" r="r" t="t"/>
              <a:pathLst>
                <a:path extrusionOk="0" h="2472" w="3216">
                  <a:moveTo>
                    <a:pt x="1608" y="2471"/>
                  </a:moveTo>
                  <a:cubicBezTo>
                    <a:pt x="3216" y="2471"/>
                    <a:pt x="3216" y="0"/>
                    <a:pt x="1608" y="0"/>
                  </a:cubicBezTo>
                  <a:lnTo>
                    <a:pt x="1608" y="0"/>
                  </a:lnTo>
                  <a:cubicBezTo>
                    <a:pt x="0" y="0"/>
                    <a:pt x="0" y="2471"/>
                    <a:pt x="1608" y="2471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11"/>
            <p:cNvSpPr/>
            <p:nvPr/>
          </p:nvSpPr>
          <p:spPr>
            <a:xfrm flipH="1">
              <a:off x="8533553" y="-1553448"/>
              <a:ext cx="105228" cy="80859"/>
            </a:xfrm>
            <a:custGeom>
              <a:rect b="b" l="l" r="r" t="t"/>
              <a:pathLst>
                <a:path extrusionOk="0" h="2472" w="3217">
                  <a:moveTo>
                    <a:pt x="1608" y="2472"/>
                  </a:moveTo>
                  <a:cubicBezTo>
                    <a:pt x="3216" y="2472"/>
                    <a:pt x="3216" y="0"/>
                    <a:pt x="1608" y="0"/>
                  </a:cubicBezTo>
                  <a:lnTo>
                    <a:pt x="1608" y="0"/>
                  </a:lnTo>
                  <a:cubicBezTo>
                    <a:pt x="30" y="0"/>
                    <a:pt x="0" y="2472"/>
                    <a:pt x="1608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5" name="Google Shape;345;p11"/>
          <p:cNvGrpSpPr/>
          <p:nvPr/>
        </p:nvGrpSpPr>
        <p:grpSpPr>
          <a:xfrm flipH="1">
            <a:off x="2323467" y="4042454"/>
            <a:ext cx="4497070" cy="2884760"/>
            <a:chOff x="5880542" y="-2979471"/>
            <a:chExt cx="4497070" cy="2884760"/>
          </a:xfrm>
        </p:grpSpPr>
        <p:sp>
          <p:nvSpPr>
            <p:cNvPr id="346" name="Google Shape;346;p11"/>
            <p:cNvSpPr/>
            <p:nvPr/>
          </p:nvSpPr>
          <p:spPr>
            <a:xfrm flipH="1">
              <a:off x="5979000" y="-1578992"/>
              <a:ext cx="1951740" cy="1023627"/>
            </a:xfrm>
            <a:custGeom>
              <a:rect b="b" l="l" r="r" t="t"/>
              <a:pathLst>
                <a:path extrusionOk="0" h="31294" w="59668">
                  <a:moveTo>
                    <a:pt x="39212" y="31293"/>
                  </a:moveTo>
                  <a:lnTo>
                    <a:pt x="0" y="31293"/>
                  </a:lnTo>
                  <a:lnTo>
                    <a:pt x="0" y="30549"/>
                  </a:lnTo>
                  <a:lnTo>
                    <a:pt x="38468" y="30549"/>
                  </a:lnTo>
                  <a:lnTo>
                    <a:pt x="38468" y="1"/>
                  </a:lnTo>
                  <a:lnTo>
                    <a:pt x="59667" y="1"/>
                  </a:lnTo>
                  <a:lnTo>
                    <a:pt x="59667" y="745"/>
                  </a:lnTo>
                  <a:lnTo>
                    <a:pt x="39212" y="745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11"/>
            <p:cNvSpPr/>
            <p:nvPr/>
          </p:nvSpPr>
          <p:spPr>
            <a:xfrm flipH="1">
              <a:off x="5888898" y="-1607401"/>
              <a:ext cx="104247" cy="80859"/>
            </a:xfrm>
            <a:custGeom>
              <a:rect b="b" l="l" r="r" t="t"/>
              <a:pathLst>
                <a:path extrusionOk="0" h="2472" w="3187">
                  <a:moveTo>
                    <a:pt x="1579" y="2472"/>
                  </a:moveTo>
                  <a:cubicBezTo>
                    <a:pt x="3186" y="2472"/>
                    <a:pt x="3186" y="1"/>
                    <a:pt x="1579" y="1"/>
                  </a:cubicBezTo>
                  <a:lnTo>
                    <a:pt x="1579" y="1"/>
                  </a:lnTo>
                  <a:cubicBezTo>
                    <a:pt x="1" y="1"/>
                    <a:pt x="1" y="2472"/>
                    <a:pt x="1579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11"/>
            <p:cNvSpPr/>
            <p:nvPr/>
          </p:nvSpPr>
          <p:spPr>
            <a:xfrm flipH="1">
              <a:off x="5968304" y="-261270"/>
              <a:ext cx="1356680" cy="24369"/>
            </a:xfrm>
            <a:custGeom>
              <a:rect b="b" l="l" r="r" t="t"/>
              <a:pathLst>
                <a:path extrusionOk="0" h="745" w="41476">
                  <a:moveTo>
                    <a:pt x="1" y="745"/>
                  </a:moveTo>
                  <a:lnTo>
                    <a:pt x="41476" y="745"/>
                  </a:lnTo>
                  <a:lnTo>
                    <a:pt x="4147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11"/>
            <p:cNvSpPr/>
            <p:nvPr/>
          </p:nvSpPr>
          <p:spPr>
            <a:xfrm flipH="1">
              <a:off x="8188823" y="-2362985"/>
              <a:ext cx="1739420" cy="1632327"/>
            </a:xfrm>
            <a:custGeom>
              <a:rect b="b" l="l" r="r" t="t"/>
              <a:pathLst>
                <a:path extrusionOk="0" h="49903" w="53177">
                  <a:moveTo>
                    <a:pt x="1" y="1"/>
                  </a:moveTo>
                  <a:lnTo>
                    <a:pt x="1" y="745"/>
                  </a:lnTo>
                  <a:lnTo>
                    <a:pt x="29388" y="745"/>
                  </a:lnTo>
                  <a:lnTo>
                    <a:pt x="29388" y="49902"/>
                  </a:lnTo>
                  <a:lnTo>
                    <a:pt x="53177" y="49902"/>
                  </a:lnTo>
                  <a:lnTo>
                    <a:pt x="53177" y="49158"/>
                  </a:lnTo>
                  <a:lnTo>
                    <a:pt x="30132" y="49158"/>
                  </a:lnTo>
                  <a:lnTo>
                    <a:pt x="30132" y="1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11"/>
            <p:cNvSpPr/>
            <p:nvPr/>
          </p:nvSpPr>
          <p:spPr>
            <a:xfrm flipH="1">
              <a:off x="7770037" y="-2939532"/>
              <a:ext cx="370114" cy="1971235"/>
            </a:xfrm>
            <a:custGeom>
              <a:rect b="b" l="l" r="r" t="t"/>
              <a:pathLst>
                <a:path extrusionOk="0" h="60264" w="11315">
                  <a:moveTo>
                    <a:pt x="1" y="0"/>
                  </a:moveTo>
                  <a:lnTo>
                    <a:pt x="1" y="60263"/>
                  </a:lnTo>
                  <a:lnTo>
                    <a:pt x="11315" y="60263"/>
                  </a:lnTo>
                  <a:lnTo>
                    <a:pt x="11315" y="16734"/>
                  </a:lnTo>
                  <a:lnTo>
                    <a:pt x="10570" y="16734"/>
                  </a:lnTo>
                  <a:lnTo>
                    <a:pt x="10570" y="59519"/>
                  </a:lnTo>
                  <a:lnTo>
                    <a:pt x="745" y="59519"/>
                  </a:lnTo>
                  <a:lnTo>
                    <a:pt x="745" y="0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11"/>
            <p:cNvSpPr/>
            <p:nvPr/>
          </p:nvSpPr>
          <p:spPr>
            <a:xfrm flipH="1">
              <a:off x="8445814" y="-755060"/>
              <a:ext cx="1876290" cy="269825"/>
            </a:xfrm>
            <a:custGeom>
              <a:rect b="b" l="l" r="r" t="t"/>
              <a:pathLst>
                <a:path extrusionOk="0" h="8249" w="78902">
                  <a:moveTo>
                    <a:pt x="1" y="1"/>
                  </a:moveTo>
                  <a:lnTo>
                    <a:pt x="1" y="745"/>
                  </a:lnTo>
                  <a:lnTo>
                    <a:pt x="43471" y="745"/>
                  </a:lnTo>
                  <a:lnTo>
                    <a:pt x="43471" y="8248"/>
                  </a:lnTo>
                  <a:lnTo>
                    <a:pt x="78902" y="8248"/>
                  </a:lnTo>
                  <a:lnTo>
                    <a:pt x="78902" y="7504"/>
                  </a:lnTo>
                  <a:lnTo>
                    <a:pt x="44215" y="7504"/>
                  </a:lnTo>
                  <a:lnTo>
                    <a:pt x="44215" y="1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11"/>
            <p:cNvSpPr/>
            <p:nvPr/>
          </p:nvSpPr>
          <p:spPr>
            <a:xfrm flipH="1">
              <a:off x="7732060" y="-2432134"/>
              <a:ext cx="105195" cy="81840"/>
            </a:xfrm>
            <a:custGeom>
              <a:rect b="b" l="l" r="r" t="t"/>
              <a:pathLst>
                <a:path extrusionOk="0" h="2502" w="3216">
                  <a:moveTo>
                    <a:pt x="1608" y="2502"/>
                  </a:moveTo>
                  <a:cubicBezTo>
                    <a:pt x="3216" y="2502"/>
                    <a:pt x="3216" y="1"/>
                    <a:pt x="1608" y="1"/>
                  </a:cubicBezTo>
                  <a:lnTo>
                    <a:pt x="1608" y="1"/>
                  </a:lnTo>
                  <a:cubicBezTo>
                    <a:pt x="0" y="1"/>
                    <a:pt x="0" y="2502"/>
                    <a:pt x="1608" y="250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11"/>
            <p:cNvSpPr/>
            <p:nvPr/>
          </p:nvSpPr>
          <p:spPr>
            <a:xfrm flipH="1">
              <a:off x="8072898" y="-2979471"/>
              <a:ext cx="105228" cy="80859"/>
            </a:xfrm>
            <a:custGeom>
              <a:rect b="b" l="l" r="r" t="t"/>
              <a:pathLst>
                <a:path extrusionOk="0" h="2472" w="3217">
                  <a:moveTo>
                    <a:pt x="1608" y="2472"/>
                  </a:moveTo>
                  <a:cubicBezTo>
                    <a:pt x="3216" y="2472"/>
                    <a:pt x="3216" y="1"/>
                    <a:pt x="1608" y="1"/>
                  </a:cubicBezTo>
                  <a:lnTo>
                    <a:pt x="1608" y="1"/>
                  </a:lnTo>
                  <a:cubicBezTo>
                    <a:pt x="1" y="1"/>
                    <a:pt x="1" y="2472"/>
                    <a:pt x="1608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11"/>
            <p:cNvSpPr/>
            <p:nvPr/>
          </p:nvSpPr>
          <p:spPr>
            <a:xfrm flipH="1">
              <a:off x="9874631" y="-2395106"/>
              <a:ext cx="105228" cy="80859"/>
            </a:xfrm>
            <a:custGeom>
              <a:rect b="b" l="l" r="r" t="t"/>
              <a:pathLst>
                <a:path extrusionOk="0" h="2472" w="3217">
                  <a:moveTo>
                    <a:pt x="1608" y="2471"/>
                  </a:moveTo>
                  <a:cubicBezTo>
                    <a:pt x="3216" y="2471"/>
                    <a:pt x="3216" y="0"/>
                    <a:pt x="1608" y="0"/>
                  </a:cubicBezTo>
                  <a:lnTo>
                    <a:pt x="1608" y="0"/>
                  </a:lnTo>
                  <a:cubicBezTo>
                    <a:pt x="1" y="0"/>
                    <a:pt x="1" y="2471"/>
                    <a:pt x="1608" y="2471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11"/>
            <p:cNvSpPr/>
            <p:nvPr/>
          </p:nvSpPr>
          <p:spPr>
            <a:xfrm flipH="1">
              <a:off x="10272384" y="-776485"/>
              <a:ext cx="105228" cy="81840"/>
            </a:xfrm>
            <a:custGeom>
              <a:rect b="b" l="l" r="r" t="t"/>
              <a:pathLst>
                <a:path extrusionOk="0" h="2502" w="3217">
                  <a:moveTo>
                    <a:pt x="1609" y="2502"/>
                  </a:moveTo>
                  <a:cubicBezTo>
                    <a:pt x="3217" y="2502"/>
                    <a:pt x="3217" y="1"/>
                    <a:pt x="1609" y="1"/>
                  </a:cubicBezTo>
                  <a:lnTo>
                    <a:pt x="1609" y="1"/>
                  </a:lnTo>
                  <a:cubicBezTo>
                    <a:pt x="1" y="1"/>
                    <a:pt x="1" y="2502"/>
                    <a:pt x="1609" y="250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11"/>
            <p:cNvSpPr/>
            <p:nvPr/>
          </p:nvSpPr>
          <p:spPr>
            <a:xfrm flipH="1">
              <a:off x="5880542" y="-289514"/>
              <a:ext cx="104247" cy="80859"/>
            </a:xfrm>
            <a:custGeom>
              <a:rect b="b" l="l" r="r" t="t"/>
              <a:pathLst>
                <a:path extrusionOk="0" h="2472" w="3187">
                  <a:moveTo>
                    <a:pt x="1608" y="2472"/>
                  </a:moveTo>
                  <a:cubicBezTo>
                    <a:pt x="3186" y="2472"/>
                    <a:pt x="3186" y="1"/>
                    <a:pt x="1608" y="1"/>
                  </a:cubicBezTo>
                  <a:lnTo>
                    <a:pt x="1608" y="1"/>
                  </a:lnTo>
                  <a:cubicBezTo>
                    <a:pt x="0" y="1"/>
                    <a:pt x="0" y="2472"/>
                    <a:pt x="1608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11"/>
            <p:cNvSpPr/>
            <p:nvPr/>
          </p:nvSpPr>
          <p:spPr>
            <a:xfrm flipH="1">
              <a:off x="8368989" y="-154144"/>
              <a:ext cx="1559253" cy="24369"/>
            </a:xfrm>
            <a:custGeom>
              <a:rect b="b" l="l" r="r" t="t"/>
              <a:pathLst>
                <a:path extrusionOk="0" h="745" w="47669">
                  <a:moveTo>
                    <a:pt x="1" y="745"/>
                  </a:moveTo>
                  <a:lnTo>
                    <a:pt x="47669" y="745"/>
                  </a:lnTo>
                  <a:lnTo>
                    <a:pt x="47669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11"/>
            <p:cNvSpPr/>
            <p:nvPr/>
          </p:nvSpPr>
          <p:spPr>
            <a:xfrm flipH="1">
              <a:off x="7075636" y="-2890826"/>
              <a:ext cx="292198" cy="2252672"/>
            </a:xfrm>
            <a:custGeom>
              <a:rect b="b" l="l" r="r" t="t"/>
              <a:pathLst>
                <a:path extrusionOk="0" h="68868" w="8933">
                  <a:moveTo>
                    <a:pt x="8188" y="0"/>
                  </a:moveTo>
                  <a:lnTo>
                    <a:pt x="8188" y="25159"/>
                  </a:lnTo>
                  <a:lnTo>
                    <a:pt x="0" y="25159"/>
                  </a:lnTo>
                  <a:lnTo>
                    <a:pt x="0" y="68868"/>
                  </a:lnTo>
                  <a:lnTo>
                    <a:pt x="745" y="68868"/>
                  </a:lnTo>
                  <a:lnTo>
                    <a:pt x="745" y="25904"/>
                  </a:lnTo>
                  <a:lnTo>
                    <a:pt x="8933" y="25904"/>
                  </a:lnTo>
                  <a:lnTo>
                    <a:pt x="8933" y="0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11"/>
            <p:cNvSpPr/>
            <p:nvPr/>
          </p:nvSpPr>
          <p:spPr>
            <a:xfrm flipH="1">
              <a:off x="8572511" y="-2351275"/>
              <a:ext cx="24402" cy="804470"/>
            </a:xfrm>
            <a:custGeom>
              <a:rect b="b" l="l" r="r" t="t"/>
              <a:pathLst>
                <a:path extrusionOk="0" h="24594" w="746">
                  <a:moveTo>
                    <a:pt x="1" y="24593"/>
                  </a:moveTo>
                  <a:lnTo>
                    <a:pt x="745" y="24593"/>
                  </a:lnTo>
                  <a:lnTo>
                    <a:pt x="745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11"/>
            <p:cNvSpPr/>
            <p:nvPr/>
          </p:nvSpPr>
          <p:spPr>
            <a:xfrm flipH="1">
              <a:off x="8617716" y="-1434839"/>
              <a:ext cx="1194046" cy="24369"/>
            </a:xfrm>
            <a:custGeom>
              <a:rect b="b" l="l" r="r" t="t"/>
              <a:pathLst>
                <a:path extrusionOk="0" h="745" w="36504">
                  <a:moveTo>
                    <a:pt x="1" y="745"/>
                  </a:moveTo>
                  <a:lnTo>
                    <a:pt x="36504" y="745"/>
                  </a:lnTo>
                  <a:lnTo>
                    <a:pt x="36504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11"/>
            <p:cNvSpPr/>
            <p:nvPr/>
          </p:nvSpPr>
          <p:spPr>
            <a:xfrm flipH="1">
              <a:off x="6634443" y="-2440900"/>
              <a:ext cx="24402" cy="491860"/>
            </a:xfrm>
            <a:custGeom>
              <a:rect b="b" l="l" r="r" t="t"/>
              <a:pathLst>
                <a:path extrusionOk="0" h="15037" w="746">
                  <a:moveTo>
                    <a:pt x="1" y="15037"/>
                  </a:moveTo>
                  <a:lnTo>
                    <a:pt x="745" y="15037"/>
                  </a:lnTo>
                  <a:lnTo>
                    <a:pt x="745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11"/>
            <p:cNvSpPr/>
            <p:nvPr/>
          </p:nvSpPr>
          <p:spPr>
            <a:xfrm flipH="1">
              <a:off x="7038608" y="-2930765"/>
              <a:ext cx="104247" cy="80859"/>
            </a:xfrm>
            <a:custGeom>
              <a:rect b="b" l="l" r="r" t="t"/>
              <a:pathLst>
                <a:path extrusionOk="0" h="2472" w="3187">
                  <a:moveTo>
                    <a:pt x="1608" y="2472"/>
                  </a:moveTo>
                  <a:cubicBezTo>
                    <a:pt x="3186" y="2472"/>
                    <a:pt x="3186" y="0"/>
                    <a:pt x="1608" y="0"/>
                  </a:cubicBezTo>
                  <a:lnTo>
                    <a:pt x="1608" y="0"/>
                  </a:lnTo>
                  <a:cubicBezTo>
                    <a:pt x="0" y="0"/>
                    <a:pt x="0" y="2472"/>
                    <a:pt x="1608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11"/>
            <p:cNvSpPr/>
            <p:nvPr/>
          </p:nvSpPr>
          <p:spPr>
            <a:xfrm flipH="1">
              <a:off x="6594028" y="-1953958"/>
              <a:ext cx="105228" cy="80859"/>
            </a:xfrm>
            <a:custGeom>
              <a:rect b="b" l="l" r="r" t="t"/>
              <a:pathLst>
                <a:path extrusionOk="0" h="2472" w="3217">
                  <a:moveTo>
                    <a:pt x="1609" y="2471"/>
                  </a:moveTo>
                  <a:cubicBezTo>
                    <a:pt x="3216" y="2471"/>
                    <a:pt x="3216" y="0"/>
                    <a:pt x="1609" y="0"/>
                  </a:cubicBezTo>
                  <a:lnTo>
                    <a:pt x="1609" y="0"/>
                  </a:lnTo>
                  <a:cubicBezTo>
                    <a:pt x="1" y="0"/>
                    <a:pt x="1" y="2471"/>
                    <a:pt x="1609" y="2471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11"/>
            <p:cNvSpPr/>
            <p:nvPr/>
          </p:nvSpPr>
          <p:spPr>
            <a:xfrm flipH="1">
              <a:off x="6594018" y="-2513041"/>
              <a:ext cx="105228" cy="80892"/>
            </a:xfrm>
            <a:custGeom>
              <a:rect b="b" l="l" r="r" t="t"/>
              <a:pathLst>
                <a:path extrusionOk="0" h="2473" w="3217">
                  <a:moveTo>
                    <a:pt x="1609" y="2472"/>
                  </a:moveTo>
                  <a:cubicBezTo>
                    <a:pt x="3216" y="2472"/>
                    <a:pt x="3216" y="1"/>
                    <a:pt x="1609" y="1"/>
                  </a:cubicBezTo>
                  <a:lnTo>
                    <a:pt x="1609" y="1"/>
                  </a:lnTo>
                  <a:cubicBezTo>
                    <a:pt x="1" y="1"/>
                    <a:pt x="1" y="2472"/>
                    <a:pt x="1609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11"/>
            <p:cNvSpPr/>
            <p:nvPr/>
          </p:nvSpPr>
          <p:spPr>
            <a:xfrm flipH="1">
              <a:off x="9870738" y="-175569"/>
              <a:ext cx="104247" cy="80859"/>
            </a:xfrm>
            <a:custGeom>
              <a:rect b="b" l="l" r="r" t="t"/>
              <a:pathLst>
                <a:path extrusionOk="0" h="2472" w="3187">
                  <a:moveTo>
                    <a:pt x="1579" y="2472"/>
                  </a:moveTo>
                  <a:cubicBezTo>
                    <a:pt x="3186" y="2472"/>
                    <a:pt x="3186" y="0"/>
                    <a:pt x="1579" y="0"/>
                  </a:cubicBezTo>
                  <a:lnTo>
                    <a:pt x="1579" y="0"/>
                  </a:lnTo>
                  <a:cubicBezTo>
                    <a:pt x="1" y="0"/>
                    <a:pt x="1" y="2472"/>
                    <a:pt x="1579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11"/>
            <p:cNvSpPr/>
            <p:nvPr/>
          </p:nvSpPr>
          <p:spPr>
            <a:xfrm flipH="1">
              <a:off x="8534046" y="-1463565"/>
              <a:ext cx="104247" cy="81840"/>
            </a:xfrm>
            <a:custGeom>
              <a:rect b="b" l="l" r="r" t="t"/>
              <a:pathLst>
                <a:path extrusionOk="0" h="2502" w="3187">
                  <a:moveTo>
                    <a:pt x="1608" y="2502"/>
                  </a:moveTo>
                  <a:cubicBezTo>
                    <a:pt x="3186" y="2502"/>
                    <a:pt x="3186" y="1"/>
                    <a:pt x="1608" y="1"/>
                  </a:cubicBezTo>
                  <a:lnTo>
                    <a:pt x="1608" y="1"/>
                  </a:lnTo>
                  <a:cubicBezTo>
                    <a:pt x="0" y="1"/>
                    <a:pt x="0" y="2502"/>
                    <a:pt x="1608" y="2502"/>
                  </a:cubicBezTo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11"/>
            <p:cNvSpPr/>
            <p:nvPr/>
          </p:nvSpPr>
          <p:spPr>
            <a:xfrm flipH="1">
              <a:off x="9757202" y="-1462119"/>
              <a:ext cx="104214" cy="81840"/>
            </a:xfrm>
            <a:custGeom>
              <a:rect b="b" l="l" r="r" t="t"/>
              <a:pathLst>
                <a:path extrusionOk="0" h="2502" w="3186">
                  <a:moveTo>
                    <a:pt x="1578" y="2502"/>
                  </a:moveTo>
                  <a:cubicBezTo>
                    <a:pt x="3186" y="2502"/>
                    <a:pt x="3186" y="1"/>
                    <a:pt x="1578" y="1"/>
                  </a:cubicBezTo>
                  <a:lnTo>
                    <a:pt x="1578" y="1"/>
                  </a:lnTo>
                  <a:cubicBezTo>
                    <a:pt x="0" y="1"/>
                    <a:pt x="0" y="2502"/>
                    <a:pt x="1578" y="2502"/>
                  </a:cubicBezTo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11"/>
            <p:cNvSpPr/>
            <p:nvPr/>
          </p:nvSpPr>
          <p:spPr>
            <a:xfrm flipH="1">
              <a:off x="8528712" y="-2395106"/>
              <a:ext cx="105195" cy="80859"/>
            </a:xfrm>
            <a:custGeom>
              <a:rect b="b" l="l" r="r" t="t"/>
              <a:pathLst>
                <a:path extrusionOk="0" h="2472" w="3216">
                  <a:moveTo>
                    <a:pt x="1608" y="2471"/>
                  </a:moveTo>
                  <a:cubicBezTo>
                    <a:pt x="3216" y="2471"/>
                    <a:pt x="3216" y="0"/>
                    <a:pt x="1608" y="0"/>
                  </a:cubicBezTo>
                  <a:lnTo>
                    <a:pt x="1608" y="0"/>
                  </a:lnTo>
                  <a:cubicBezTo>
                    <a:pt x="0" y="0"/>
                    <a:pt x="0" y="2471"/>
                    <a:pt x="1608" y="2471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11"/>
            <p:cNvSpPr/>
            <p:nvPr/>
          </p:nvSpPr>
          <p:spPr>
            <a:xfrm flipH="1">
              <a:off x="8533553" y="-1553448"/>
              <a:ext cx="105228" cy="80859"/>
            </a:xfrm>
            <a:custGeom>
              <a:rect b="b" l="l" r="r" t="t"/>
              <a:pathLst>
                <a:path extrusionOk="0" h="2472" w="3217">
                  <a:moveTo>
                    <a:pt x="1608" y="2472"/>
                  </a:moveTo>
                  <a:cubicBezTo>
                    <a:pt x="3216" y="2472"/>
                    <a:pt x="3216" y="0"/>
                    <a:pt x="1608" y="0"/>
                  </a:cubicBezTo>
                  <a:lnTo>
                    <a:pt x="1608" y="0"/>
                  </a:lnTo>
                  <a:cubicBezTo>
                    <a:pt x="30" y="0"/>
                    <a:pt x="0" y="2472"/>
                    <a:pt x="1608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13"/>
          <p:cNvSpPr txBox="1"/>
          <p:nvPr>
            <p:ph type="title"/>
          </p:nvPr>
        </p:nvSpPr>
        <p:spPr>
          <a:xfrm>
            <a:off x="713225" y="539525"/>
            <a:ext cx="7717500" cy="57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73" name="Google Shape;373;p13"/>
          <p:cNvSpPr txBox="1"/>
          <p:nvPr>
            <p:ph idx="1" type="subTitle"/>
          </p:nvPr>
        </p:nvSpPr>
        <p:spPr>
          <a:xfrm>
            <a:off x="713225" y="1932209"/>
            <a:ext cx="2399400" cy="4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1800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9pPr>
          </a:lstStyle>
          <a:p/>
        </p:txBody>
      </p:sp>
      <p:sp>
        <p:nvSpPr>
          <p:cNvPr id="374" name="Google Shape;374;p13"/>
          <p:cNvSpPr txBox="1"/>
          <p:nvPr>
            <p:ph idx="2" type="subTitle"/>
          </p:nvPr>
        </p:nvSpPr>
        <p:spPr>
          <a:xfrm>
            <a:off x="713225" y="2340475"/>
            <a:ext cx="2399400" cy="52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5" name="Google Shape;375;p13"/>
          <p:cNvSpPr txBox="1"/>
          <p:nvPr>
            <p:ph hasCustomPrompt="1" idx="3" type="title"/>
          </p:nvPr>
        </p:nvSpPr>
        <p:spPr>
          <a:xfrm>
            <a:off x="770690" y="1356653"/>
            <a:ext cx="642900" cy="55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76" name="Google Shape;376;p13"/>
          <p:cNvSpPr txBox="1"/>
          <p:nvPr>
            <p:ph idx="4" type="subTitle"/>
          </p:nvPr>
        </p:nvSpPr>
        <p:spPr>
          <a:xfrm>
            <a:off x="713225" y="3664653"/>
            <a:ext cx="2399400" cy="4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1800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9pPr>
          </a:lstStyle>
          <a:p/>
        </p:txBody>
      </p:sp>
      <p:sp>
        <p:nvSpPr>
          <p:cNvPr id="377" name="Google Shape;377;p13"/>
          <p:cNvSpPr txBox="1"/>
          <p:nvPr>
            <p:ph idx="5" type="subTitle"/>
          </p:nvPr>
        </p:nvSpPr>
        <p:spPr>
          <a:xfrm>
            <a:off x="713225" y="4072925"/>
            <a:ext cx="2399400" cy="52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8" name="Google Shape;378;p13"/>
          <p:cNvSpPr txBox="1"/>
          <p:nvPr>
            <p:ph hasCustomPrompt="1" idx="6" type="title"/>
          </p:nvPr>
        </p:nvSpPr>
        <p:spPr>
          <a:xfrm>
            <a:off x="770700" y="3099825"/>
            <a:ext cx="642900" cy="55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2600"/>
            </a:lvl1pPr>
            <a:lvl2pPr lvl="1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79" name="Google Shape;379;p13"/>
          <p:cNvSpPr txBox="1"/>
          <p:nvPr>
            <p:ph idx="7" type="subTitle"/>
          </p:nvPr>
        </p:nvSpPr>
        <p:spPr>
          <a:xfrm>
            <a:off x="6031375" y="1931128"/>
            <a:ext cx="2399400" cy="4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1800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9pPr>
          </a:lstStyle>
          <a:p/>
        </p:txBody>
      </p:sp>
      <p:sp>
        <p:nvSpPr>
          <p:cNvPr id="380" name="Google Shape;380;p13"/>
          <p:cNvSpPr txBox="1"/>
          <p:nvPr>
            <p:ph idx="8" type="subTitle"/>
          </p:nvPr>
        </p:nvSpPr>
        <p:spPr>
          <a:xfrm>
            <a:off x="6031375" y="2339588"/>
            <a:ext cx="2399400" cy="52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1" name="Google Shape;381;p13"/>
          <p:cNvSpPr txBox="1"/>
          <p:nvPr>
            <p:ph hasCustomPrompt="1" idx="9" type="title"/>
          </p:nvPr>
        </p:nvSpPr>
        <p:spPr>
          <a:xfrm>
            <a:off x="6081665" y="1355628"/>
            <a:ext cx="642900" cy="55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82" name="Google Shape;382;p13"/>
          <p:cNvSpPr txBox="1"/>
          <p:nvPr>
            <p:ph idx="13" type="subTitle"/>
          </p:nvPr>
        </p:nvSpPr>
        <p:spPr>
          <a:xfrm>
            <a:off x="6031375" y="3663575"/>
            <a:ext cx="2399400" cy="4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1800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9pPr>
          </a:lstStyle>
          <a:p/>
        </p:txBody>
      </p:sp>
      <p:sp>
        <p:nvSpPr>
          <p:cNvPr id="383" name="Google Shape;383;p13"/>
          <p:cNvSpPr txBox="1"/>
          <p:nvPr>
            <p:ph idx="14" type="subTitle"/>
          </p:nvPr>
        </p:nvSpPr>
        <p:spPr>
          <a:xfrm>
            <a:off x="6031375" y="4072038"/>
            <a:ext cx="2399400" cy="52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4" name="Google Shape;384;p13"/>
          <p:cNvSpPr txBox="1"/>
          <p:nvPr>
            <p:ph hasCustomPrompt="1" idx="15" type="title"/>
          </p:nvPr>
        </p:nvSpPr>
        <p:spPr>
          <a:xfrm>
            <a:off x="6081675" y="3098700"/>
            <a:ext cx="642900" cy="55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2600"/>
            </a:lvl1pPr>
            <a:lvl2pPr lvl="1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85" name="Google Shape;385;p13"/>
          <p:cNvSpPr txBox="1"/>
          <p:nvPr>
            <p:ph idx="16" type="subTitle"/>
          </p:nvPr>
        </p:nvSpPr>
        <p:spPr>
          <a:xfrm>
            <a:off x="3372300" y="1932209"/>
            <a:ext cx="2399400" cy="4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1800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9pPr>
          </a:lstStyle>
          <a:p/>
        </p:txBody>
      </p:sp>
      <p:sp>
        <p:nvSpPr>
          <p:cNvPr id="386" name="Google Shape;386;p13"/>
          <p:cNvSpPr txBox="1"/>
          <p:nvPr>
            <p:ph idx="17" type="subTitle"/>
          </p:nvPr>
        </p:nvSpPr>
        <p:spPr>
          <a:xfrm>
            <a:off x="3372300" y="2340475"/>
            <a:ext cx="2399400" cy="52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7" name="Google Shape;387;p13"/>
          <p:cNvSpPr txBox="1"/>
          <p:nvPr>
            <p:ph hasCustomPrompt="1" idx="18" type="title"/>
          </p:nvPr>
        </p:nvSpPr>
        <p:spPr>
          <a:xfrm>
            <a:off x="3426177" y="1356653"/>
            <a:ext cx="642900" cy="55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88" name="Google Shape;388;p13"/>
          <p:cNvSpPr txBox="1"/>
          <p:nvPr>
            <p:ph idx="19" type="subTitle"/>
          </p:nvPr>
        </p:nvSpPr>
        <p:spPr>
          <a:xfrm>
            <a:off x="3372300" y="3664653"/>
            <a:ext cx="2399400" cy="4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1800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9pPr>
          </a:lstStyle>
          <a:p/>
        </p:txBody>
      </p:sp>
      <p:sp>
        <p:nvSpPr>
          <p:cNvPr id="389" name="Google Shape;389;p13"/>
          <p:cNvSpPr txBox="1"/>
          <p:nvPr>
            <p:ph idx="20" type="subTitle"/>
          </p:nvPr>
        </p:nvSpPr>
        <p:spPr>
          <a:xfrm>
            <a:off x="3372300" y="4072925"/>
            <a:ext cx="2399400" cy="52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0" name="Google Shape;390;p13"/>
          <p:cNvSpPr txBox="1"/>
          <p:nvPr>
            <p:ph hasCustomPrompt="1" idx="21" type="title"/>
          </p:nvPr>
        </p:nvSpPr>
        <p:spPr>
          <a:xfrm>
            <a:off x="3426175" y="3099825"/>
            <a:ext cx="642900" cy="55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2600"/>
            </a:lvl1pPr>
            <a:lvl2pPr lvl="1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grpSp>
        <p:nvGrpSpPr>
          <p:cNvPr id="391" name="Google Shape;391;p13"/>
          <p:cNvGrpSpPr/>
          <p:nvPr/>
        </p:nvGrpSpPr>
        <p:grpSpPr>
          <a:xfrm>
            <a:off x="-193250" y="-516225"/>
            <a:ext cx="9144823" cy="6841363"/>
            <a:chOff x="-193250" y="-516225"/>
            <a:chExt cx="9144823" cy="6841363"/>
          </a:xfrm>
        </p:grpSpPr>
        <p:pic>
          <p:nvPicPr>
            <p:cNvPr id="392" name="Google Shape;392;p13"/>
            <p:cNvPicPr preferRelativeResize="0"/>
            <p:nvPr/>
          </p:nvPicPr>
          <p:blipFill>
            <a:blip r:embed="rId2">
              <a:alphaModFix amt="30000"/>
            </a:blip>
            <a:stretch>
              <a:fillRect/>
            </a:stretch>
          </p:blipFill>
          <p:spPr>
            <a:xfrm>
              <a:off x="-193250" y="2968712"/>
              <a:ext cx="4162851" cy="3356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3" name="Google Shape;393;p13"/>
            <p:cNvPicPr preferRelativeResize="0"/>
            <p:nvPr/>
          </p:nvPicPr>
          <p:blipFill>
            <a:blip r:embed="rId3">
              <a:alphaModFix amt="30000"/>
            </a:blip>
            <a:stretch>
              <a:fillRect/>
            </a:stretch>
          </p:blipFill>
          <p:spPr>
            <a:xfrm>
              <a:off x="4460415" y="-516225"/>
              <a:ext cx="4403759" cy="20583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4" name="Google Shape;394;p13"/>
            <p:cNvPicPr preferRelativeResize="0"/>
            <p:nvPr/>
          </p:nvPicPr>
          <p:blipFill>
            <a:blip r:embed="rId4">
              <a:alphaModFix amt="30000"/>
            </a:blip>
            <a:stretch>
              <a:fillRect/>
            </a:stretch>
          </p:blipFill>
          <p:spPr>
            <a:xfrm rot="5400000">
              <a:off x="138350" y="-415500"/>
              <a:ext cx="2480650" cy="28278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5" name="Google Shape;395;p13"/>
            <p:cNvPicPr preferRelativeResize="0"/>
            <p:nvPr/>
          </p:nvPicPr>
          <p:blipFill>
            <a:blip r:embed="rId5">
              <a:alphaModFix amt="30000"/>
            </a:blip>
            <a:stretch>
              <a:fillRect/>
            </a:stretch>
          </p:blipFill>
          <p:spPr>
            <a:xfrm>
              <a:off x="3808375" y="2154920"/>
              <a:ext cx="5143199" cy="256217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96" name="Google Shape;396;p13"/>
          <p:cNvGrpSpPr/>
          <p:nvPr/>
        </p:nvGrpSpPr>
        <p:grpSpPr>
          <a:xfrm rot="5400000">
            <a:off x="6637372" y="-333519"/>
            <a:ext cx="3016501" cy="2314765"/>
            <a:chOff x="6661153" y="-78200"/>
            <a:chExt cx="3016501" cy="2314764"/>
          </a:xfrm>
        </p:grpSpPr>
        <p:sp>
          <p:nvSpPr>
            <p:cNvPr id="397" name="Google Shape;397;p13"/>
            <p:cNvSpPr/>
            <p:nvPr/>
          </p:nvSpPr>
          <p:spPr>
            <a:xfrm flipH="1">
              <a:off x="7942425" y="-78199"/>
              <a:ext cx="24350" cy="2052057"/>
            </a:xfrm>
            <a:custGeom>
              <a:rect b="b" l="l" r="r" t="t"/>
              <a:pathLst>
                <a:path extrusionOk="0" h="54696" w="745">
                  <a:moveTo>
                    <a:pt x="0" y="54696"/>
                  </a:moveTo>
                  <a:lnTo>
                    <a:pt x="745" y="54696"/>
                  </a:lnTo>
                  <a:lnTo>
                    <a:pt x="74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13"/>
            <p:cNvSpPr/>
            <p:nvPr/>
          </p:nvSpPr>
          <p:spPr>
            <a:xfrm flipH="1">
              <a:off x="8160549" y="-78200"/>
              <a:ext cx="24401" cy="2294499"/>
            </a:xfrm>
            <a:custGeom>
              <a:rect b="b" l="l" r="r" t="t"/>
              <a:pathLst>
                <a:path extrusionOk="0" h="62110" w="745">
                  <a:moveTo>
                    <a:pt x="0" y="62109"/>
                  </a:moveTo>
                  <a:lnTo>
                    <a:pt x="744" y="62109"/>
                  </a:lnTo>
                  <a:lnTo>
                    <a:pt x="744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13"/>
            <p:cNvSpPr/>
            <p:nvPr/>
          </p:nvSpPr>
          <p:spPr>
            <a:xfrm flipH="1">
              <a:off x="8358260" y="-78192"/>
              <a:ext cx="1234966" cy="738265"/>
            </a:xfrm>
            <a:custGeom>
              <a:rect b="b" l="l" r="r" t="t"/>
              <a:pathLst>
                <a:path extrusionOk="0" h="22570" w="37755">
                  <a:moveTo>
                    <a:pt x="37010" y="1"/>
                  </a:moveTo>
                  <a:lnTo>
                    <a:pt x="37010" y="21825"/>
                  </a:lnTo>
                  <a:lnTo>
                    <a:pt x="1" y="21825"/>
                  </a:lnTo>
                  <a:lnTo>
                    <a:pt x="1" y="22570"/>
                  </a:lnTo>
                  <a:lnTo>
                    <a:pt x="37754" y="22570"/>
                  </a:lnTo>
                  <a:lnTo>
                    <a:pt x="37754" y="1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13"/>
            <p:cNvSpPr/>
            <p:nvPr/>
          </p:nvSpPr>
          <p:spPr>
            <a:xfrm flipH="1">
              <a:off x="8358260" y="826567"/>
              <a:ext cx="24402" cy="838586"/>
            </a:xfrm>
            <a:custGeom>
              <a:rect b="b" l="l" r="r" t="t"/>
              <a:pathLst>
                <a:path extrusionOk="0" h="25637" w="746">
                  <a:moveTo>
                    <a:pt x="1" y="25636"/>
                  </a:moveTo>
                  <a:lnTo>
                    <a:pt x="745" y="25636"/>
                  </a:lnTo>
                  <a:lnTo>
                    <a:pt x="745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13"/>
            <p:cNvSpPr/>
            <p:nvPr/>
          </p:nvSpPr>
          <p:spPr>
            <a:xfrm flipH="1">
              <a:off x="6736728" y="184764"/>
              <a:ext cx="845357" cy="399356"/>
            </a:xfrm>
            <a:custGeom>
              <a:rect b="b" l="l" r="r" t="t"/>
              <a:pathLst>
                <a:path extrusionOk="0" h="12209" w="25844">
                  <a:moveTo>
                    <a:pt x="0" y="1"/>
                  </a:moveTo>
                  <a:lnTo>
                    <a:pt x="0" y="12208"/>
                  </a:lnTo>
                  <a:lnTo>
                    <a:pt x="25844" y="12208"/>
                  </a:lnTo>
                  <a:lnTo>
                    <a:pt x="25844" y="11464"/>
                  </a:lnTo>
                  <a:lnTo>
                    <a:pt x="745" y="11464"/>
                  </a:lnTo>
                  <a:lnTo>
                    <a:pt x="745" y="1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13"/>
            <p:cNvSpPr/>
            <p:nvPr/>
          </p:nvSpPr>
          <p:spPr>
            <a:xfrm flipH="1">
              <a:off x="9572426" y="611335"/>
              <a:ext cx="105228" cy="81840"/>
            </a:xfrm>
            <a:custGeom>
              <a:rect b="b" l="l" r="r" t="t"/>
              <a:pathLst>
                <a:path extrusionOk="0" h="2502" w="3217">
                  <a:moveTo>
                    <a:pt x="1608" y="2502"/>
                  </a:moveTo>
                  <a:cubicBezTo>
                    <a:pt x="3216" y="2502"/>
                    <a:pt x="3216" y="1"/>
                    <a:pt x="1608" y="1"/>
                  </a:cubicBezTo>
                  <a:lnTo>
                    <a:pt x="1608" y="1"/>
                  </a:lnTo>
                  <a:cubicBezTo>
                    <a:pt x="0" y="1"/>
                    <a:pt x="0" y="2502"/>
                    <a:pt x="1608" y="250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13"/>
            <p:cNvSpPr/>
            <p:nvPr/>
          </p:nvSpPr>
          <p:spPr>
            <a:xfrm flipH="1">
              <a:off x="8317850" y="1657900"/>
              <a:ext cx="105228" cy="80859"/>
            </a:xfrm>
            <a:custGeom>
              <a:rect b="b" l="l" r="r" t="t"/>
              <a:pathLst>
                <a:path extrusionOk="0" h="2472" w="3217">
                  <a:moveTo>
                    <a:pt x="1609" y="2472"/>
                  </a:moveTo>
                  <a:cubicBezTo>
                    <a:pt x="3217" y="2472"/>
                    <a:pt x="3217" y="0"/>
                    <a:pt x="1609" y="0"/>
                  </a:cubicBezTo>
                  <a:lnTo>
                    <a:pt x="1609" y="0"/>
                  </a:lnTo>
                  <a:cubicBezTo>
                    <a:pt x="1" y="0"/>
                    <a:pt x="1" y="2472"/>
                    <a:pt x="1609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13"/>
            <p:cNvSpPr/>
            <p:nvPr/>
          </p:nvSpPr>
          <p:spPr>
            <a:xfrm flipH="1">
              <a:off x="8317858" y="751887"/>
              <a:ext cx="105195" cy="80859"/>
            </a:xfrm>
            <a:custGeom>
              <a:rect b="b" l="l" r="r" t="t"/>
              <a:pathLst>
                <a:path extrusionOk="0" h="2472" w="3216">
                  <a:moveTo>
                    <a:pt x="1608" y="2471"/>
                  </a:moveTo>
                  <a:cubicBezTo>
                    <a:pt x="3216" y="2471"/>
                    <a:pt x="3216" y="0"/>
                    <a:pt x="1608" y="0"/>
                  </a:cubicBezTo>
                  <a:lnTo>
                    <a:pt x="1608" y="0"/>
                  </a:lnTo>
                  <a:cubicBezTo>
                    <a:pt x="0" y="0"/>
                    <a:pt x="0" y="2471"/>
                    <a:pt x="1608" y="2471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13"/>
            <p:cNvSpPr/>
            <p:nvPr/>
          </p:nvSpPr>
          <p:spPr>
            <a:xfrm flipH="1">
              <a:off x="7902479" y="1930987"/>
              <a:ext cx="105228" cy="80859"/>
            </a:xfrm>
            <a:custGeom>
              <a:rect b="b" l="l" r="r" t="t"/>
              <a:pathLst>
                <a:path extrusionOk="0" h="2472" w="3217">
                  <a:moveTo>
                    <a:pt x="1609" y="2472"/>
                  </a:moveTo>
                  <a:cubicBezTo>
                    <a:pt x="3217" y="2472"/>
                    <a:pt x="3217" y="1"/>
                    <a:pt x="1609" y="1"/>
                  </a:cubicBezTo>
                  <a:lnTo>
                    <a:pt x="1609" y="1"/>
                  </a:lnTo>
                  <a:cubicBezTo>
                    <a:pt x="1" y="1"/>
                    <a:pt x="1" y="2472"/>
                    <a:pt x="1609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13"/>
            <p:cNvSpPr/>
            <p:nvPr/>
          </p:nvSpPr>
          <p:spPr>
            <a:xfrm flipH="1">
              <a:off x="6661153" y="530468"/>
              <a:ext cx="105228" cy="80859"/>
            </a:xfrm>
            <a:custGeom>
              <a:rect b="b" l="l" r="r" t="t"/>
              <a:pathLst>
                <a:path extrusionOk="0" h="2472" w="3217">
                  <a:moveTo>
                    <a:pt x="1608" y="2472"/>
                  </a:moveTo>
                  <a:cubicBezTo>
                    <a:pt x="3216" y="2472"/>
                    <a:pt x="3216" y="1"/>
                    <a:pt x="1608" y="1"/>
                  </a:cubicBezTo>
                  <a:lnTo>
                    <a:pt x="1608" y="1"/>
                  </a:lnTo>
                  <a:cubicBezTo>
                    <a:pt x="0" y="1"/>
                    <a:pt x="0" y="2472"/>
                    <a:pt x="1608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13"/>
            <p:cNvSpPr/>
            <p:nvPr/>
          </p:nvSpPr>
          <p:spPr>
            <a:xfrm flipH="1">
              <a:off x="6736728" y="221792"/>
              <a:ext cx="467491" cy="24369"/>
            </a:xfrm>
            <a:custGeom>
              <a:rect b="b" l="l" r="r" t="t"/>
              <a:pathLst>
                <a:path extrusionOk="0" h="745" w="14292">
                  <a:moveTo>
                    <a:pt x="1" y="745"/>
                  </a:moveTo>
                  <a:lnTo>
                    <a:pt x="14292" y="745"/>
                  </a:lnTo>
                  <a:lnTo>
                    <a:pt x="14292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13"/>
            <p:cNvSpPr/>
            <p:nvPr/>
          </p:nvSpPr>
          <p:spPr>
            <a:xfrm flipH="1">
              <a:off x="8908508" y="221792"/>
              <a:ext cx="365273" cy="24369"/>
            </a:xfrm>
            <a:custGeom>
              <a:rect b="b" l="l" r="r" t="t"/>
              <a:pathLst>
                <a:path extrusionOk="0" h="745" w="11167">
                  <a:moveTo>
                    <a:pt x="1" y="745"/>
                  </a:moveTo>
                  <a:lnTo>
                    <a:pt x="11166" y="745"/>
                  </a:lnTo>
                  <a:lnTo>
                    <a:pt x="1116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13"/>
            <p:cNvSpPr/>
            <p:nvPr/>
          </p:nvSpPr>
          <p:spPr>
            <a:xfrm flipH="1">
              <a:off x="6661153" y="193547"/>
              <a:ext cx="105228" cy="80859"/>
            </a:xfrm>
            <a:custGeom>
              <a:rect b="b" l="l" r="r" t="t"/>
              <a:pathLst>
                <a:path extrusionOk="0" h="2472" w="3217">
                  <a:moveTo>
                    <a:pt x="1608" y="2472"/>
                  </a:moveTo>
                  <a:cubicBezTo>
                    <a:pt x="3216" y="2472"/>
                    <a:pt x="3216" y="1"/>
                    <a:pt x="1608" y="1"/>
                  </a:cubicBezTo>
                  <a:lnTo>
                    <a:pt x="1608" y="1"/>
                  </a:lnTo>
                  <a:cubicBezTo>
                    <a:pt x="0" y="1"/>
                    <a:pt x="0" y="2472"/>
                    <a:pt x="1608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13"/>
            <p:cNvSpPr/>
            <p:nvPr/>
          </p:nvSpPr>
          <p:spPr>
            <a:xfrm flipH="1">
              <a:off x="7143804" y="193530"/>
              <a:ext cx="104247" cy="81840"/>
            </a:xfrm>
            <a:custGeom>
              <a:rect b="b" l="l" r="r" t="t"/>
              <a:pathLst>
                <a:path extrusionOk="0" h="2502" w="3187">
                  <a:moveTo>
                    <a:pt x="1579" y="2502"/>
                  </a:moveTo>
                  <a:cubicBezTo>
                    <a:pt x="3186" y="2502"/>
                    <a:pt x="3186" y="1"/>
                    <a:pt x="1579" y="1"/>
                  </a:cubicBezTo>
                  <a:lnTo>
                    <a:pt x="1579" y="1"/>
                  </a:lnTo>
                  <a:cubicBezTo>
                    <a:pt x="1" y="1"/>
                    <a:pt x="1" y="2502"/>
                    <a:pt x="1579" y="250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13"/>
            <p:cNvSpPr/>
            <p:nvPr/>
          </p:nvSpPr>
          <p:spPr>
            <a:xfrm flipH="1">
              <a:off x="8823497" y="193062"/>
              <a:ext cx="104247" cy="81840"/>
            </a:xfrm>
            <a:custGeom>
              <a:rect b="b" l="l" r="r" t="t"/>
              <a:pathLst>
                <a:path extrusionOk="0" h="2502" w="3187">
                  <a:moveTo>
                    <a:pt x="1578" y="2502"/>
                  </a:moveTo>
                  <a:cubicBezTo>
                    <a:pt x="3186" y="2502"/>
                    <a:pt x="3186" y="1"/>
                    <a:pt x="1578" y="1"/>
                  </a:cubicBezTo>
                  <a:lnTo>
                    <a:pt x="1578" y="1"/>
                  </a:lnTo>
                  <a:cubicBezTo>
                    <a:pt x="0" y="1"/>
                    <a:pt x="0" y="2502"/>
                    <a:pt x="1578" y="250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13"/>
            <p:cNvSpPr/>
            <p:nvPr/>
          </p:nvSpPr>
          <p:spPr>
            <a:xfrm flipH="1">
              <a:off x="9249975" y="201312"/>
              <a:ext cx="105195" cy="81840"/>
            </a:xfrm>
            <a:custGeom>
              <a:rect b="b" l="l" r="r" t="t"/>
              <a:pathLst>
                <a:path extrusionOk="0" h="2502" w="3216">
                  <a:moveTo>
                    <a:pt x="1608" y="2502"/>
                  </a:moveTo>
                  <a:cubicBezTo>
                    <a:pt x="3216" y="2502"/>
                    <a:pt x="3216" y="1"/>
                    <a:pt x="1608" y="1"/>
                  </a:cubicBezTo>
                  <a:lnTo>
                    <a:pt x="1608" y="1"/>
                  </a:lnTo>
                  <a:cubicBezTo>
                    <a:pt x="0" y="1"/>
                    <a:pt x="0" y="2502"/>
                    <a:pt x="1608" y="250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13"/>
            <p:cNvSpPr/>
            <p:nvPr/>
          </p:nvSpPr>
          <p:spPr>
            <a:xfrm flipH="1">
              <a:off x="8118562" y="2155705"/>
              <a:ext cx="105228" cy="80859"/>
            </a:xfrm>
            <a:custGeom>
              <a:rect b="b" l="l" r="r" t="t"/>
              <a:pathLst>
                <a:path extrusionOk="0" h="2472" w="3217">
                  <a:moveTo>
                    <a:pt x="1609" y="2472"/>
                  </a:moveTo>
                  <a:cubicBezTo>
                    <a:pt x="3217" y="2472"/>
                    <a:pt x="3217" y="0"/>
                    <a:pt x="1609" y="0"/>
                  </a:cubicBezTo>
                  <a:lnTo>
                    <a:pt x="1609" y="0"/>
                  </a:lnTo>
                  <a:cubicBezTo>
                    <a:pt x="1" y="0"/>
                    <a:pt x="1" y="2472"/>
                    <a:pt x="1609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13"/>
            <p:cNvSpPr/>
            <p:nvPr/>
          </p:nvSpPr>
          <p:spPr>
            <a:xfrm flipH="1">
              <a:off x="7750048" y="650304"/>
              <a:ext cx="24402" cy="838586"/>
            </a:xfrm>
            <a:custGeom>
              <a:rect b="b" l="l" r="r" t="t"/>
              <a:pathLst>
                <a:path extrusionOk="0" h="25637" w="746">
                  <a:moveTo>
                    <a:pt x="1" y="25636"/>
                  </a:moveTo>
                  <a:lnTo>
                    <a:pt x="745" y="25636"/>
                  </a:lnTo>
                  <a:lnTo>
                    <a:pt x="745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13"/>
            <p:cNvSpPr/>
            <p:nvPr/>
          </p:nvSpPr>
          <p:spPr>
            <a:xfrm flipH="1">
              <a:off x="7709637" y="1481637"/>
              <a:ext cx="105228" cy="80859"/>
            </a:xfrm>
            <a:custGeom>
              <a:rect b="b" l="l" r="r" t="t"/>
              <a:pathLst>
                <a:path extrusionOk="0" h="2472" w="3217">
                  <a:moveTo>
                    <a:pt x="1609" y="2472"/>
                  </a:moveTo>
                  <a:cubicBezTo>
                    <a:pt x="3217" y="2472"/>
                    <a:pt x="3217" y="0"/>
                    <a:pt x="1609" y="0"/>
                  </a:cubicBezTo>
                  <a:lnTo>
                    <a:pt x="1609" y="0"/>
                  </a:lnTo>
                  <a:cubicBezTo>
                    <a:pt x="1" y="0"/>
                    <a:pt x="1" y="2472"/>
                    <a:pt x="1609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13"/>
            <p:cNvSpPr/>
            <p:nvPr/>
          </p:nvSpPr>
          <p:spPr>
            <a:xfrm flipH="1">
              <a:off x="7709646" y="575625"/>
              <a:ext cx="105195" cy="80859"/>
            </a:xfrm>
            <a:custGeom>
              <a:rect b="b" l="l" r="r" t="t"/>
              <a:pathLst>
                <a:path extrusionOk="0" h="2472" w="3216">
                  <a:moveTo>
                    <a:pt x="1608" y="2471"/>
                  </a:moveTo>
                  <a:cubicBezTo>
                    <a:pt x="3216" y="2471"/>
                    <a:pt x="3216" y="0"/>
                    <a:pt x="1608" y="0"/>
                  </a:cubicBezTo>
                  <a:lnTo>
                    <a:pt x="1608" y="0"/>
                  </a:lnTo>
                  <a:cubicBezTo>
                    <a:pt x="0" y="0"/>
                    <a:pt x="0" y="2471"/>
                    <a:pt x="1608" y="2471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1"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14"/>
          <p:cNvSpPr txBox="1"/>
          <p:nvPr>
            <p:ph type="title"/>
          </p:nvPr>
        </p:nvSpPr>
        <p:spPr>
          <a:xfrm>
            <a:off x="2804075" y="3545475"/>
            <a:ext cx="3556200" cy="4410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19" name="Google Shape;419;p14"/>
          <p:cNvSpPr txBox="1"/>
          <p:nvPr>
            <p:ph idx="1" type="subTitle"/>
          </p:nvPr>
        </p:nvSpPr>
        <p:spPr>
          <a:xfrm>
            <a:off x="2545650" y="2204425"/>
            <a:ext cx="4052700" cy="1204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9pPr>
          </a:lstStyle>
          <a:p/>
        </p:txBody>
      </p:sp>
      <p:grpSp>
        <p:nvGrpSpPr>
          <p:cNvPr id="420" name="Google Shape;420;p14"/>
          <p:cNvGrpSpPr/>
          <p:nvPr/>
        </p:nvGrpSpPr>
        <p:grpSpPr>
          <a:xfrm>
            <a:off x="-193250" y="-516225"/>
            <a:ext cx="9144823" cy="6841363"/>
            <a:chOff x="-193250" y="-516225"/>
            <a:chExt cx="9144823" cy="6841363"/>
          </a:xfrm>
        </p:grpSpPr>
        <p:pic>
          <p:nvPicPr>
            <p:cNvPr id="421" name="Google Shape;421;p14"/>
            <p:cNvPicPr preferRelativeResize="0"/>
            <p:nvPr/>
          </p:nvPicPr>
          <p:blipFill>
            <a:blip r:embed="rId2">
              <a:alphaModFix amt="30000"/>
            </a:blip>
            <a:stretch>
              <a:fillRect/>
            </a:stretch>
          </p:blipFill>
          <p:spPr>
            <a:xfrm>
              <a:off x="-193250" y="2968712"/>
              <a:ext cx="4162851" cy="3356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2" name="Google Shape;422;p14"/>
            <p:cNvPicPr preferRelativeResize="0"/>
            <p:nvPr/>
          </p:nvPicPr>
          <p:blipFill>
            <a:blip r:embed="rId3">
              <a:alphaModFix amt="30000"/>
            </a:blip>
            <a:stretch>
              <a:fillRect/>
            </a:stretch>
          </p:blipFill>
          <p:spPr>
            <a:xfrm>
              <a:off x="4460415" y="-516225"/>
              <a:ext cx="4403759" cy="20583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3" name="Google Shape;423;p14"/>
            <p:cNvPicPr preferRelativeResize="0"/>
            <p:nvPr/>
          </p:nvPicPr>
          <p:blipFill>
            <a:blip r:embed="rId4">
              <a:alphaModFix amt="30000"/>
            </a:blip>
            <a:stretch>
              <a:fillRect/>
            </a:stretch>
          </p:blipFill>
          <p:spPr>
            <a:xfrm rot="5400000">
              <a:off x="138350" y="-415500"/>
              <a:ext cx="2480650" cy="28278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4" name="Google Shape;424;p14"/>
            <p:cNvPicPr preferRelativeResize="0"/>
            <p:nvPr/>
          </p:nvPicPr>
          <p:blipFill>
            <a:blip r:embed="rId5">
              <a:alphaModFix amt="30000"/>
            </a:blip>
            <a:stretch>
              <a:fillRect/>
            </a:stretch>
          </p:blipFill>
          <p:spPr>
            <a:xfrm>
              <a:off x="3808375" y="2154920"/>
              <a:ext cx="5143199" cy="256217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25" name="Google Shape;425;p14"/>
          <p:cNvGrpSpPr/>
          <p:nvPr/>
        </p:nvGrpSpPr>
        <p:grpSpPr>
          <a:xfrm flipH="1" rot="5400000">
            <a:off x="-1639533" y="917654"/>
            <a:ext cx="4497070" cy="2884760"/>
            <a:chOff x="5880542" y="-2979471"/>
            <a:chExt cx="4497070" cy="2884760"/>
          </a:xfrm>
        </p:grpSpPr>
        <p:sp>
          <p:nvSpPr>
            <p:cNvPr id="426" name="Google Shape;426;p14"/>
            <p:cNvSpPr/>
            <p:nvPr/>
          </p:nvSpPr>
          <p:spPr>
            <a:xfrm flipH="1">
              <a:off x="5979000" y="-1578992"/>
              <a:ext cx="1951740" cy="1023627"/>
            </a:xfrm>
            <a:custGeom>
              <a:rect b="b" l="l" r="r" t="t"/>
              <a:pathLst>
                <a:path extrusionOk="0" h="31294" w="59668">
                  <a:moveTo>
                    <a:pt x="39212" y="31293"/>
                  </a:moveTo>
                  <a:lnTo>
                    <a:pt x="0" y="31293"/>
                  </a:lnTo>
                  <a:lnTo>
                    <a:pt x="0" y="30549"/>
                  </a:lnTo>
                  <a:lnTo>
                    <a:pt x="38468" y="30549"/>
                  </a:lnTo>
                  <a:lnTo>
                    <a:pt x="38468" y="1"/>
                  </a:lnTo>
                  <a:lnTo>
                    <a:pt x="59667" y="1"/>
                  </a:lnTo>
                  <a:lnTo>
                    <a:pt x="59667" y="745"/>
                  </a:lnTo>
                  <a:lnTo>
                    <a:pt x="39212" y="745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14"/>
            <p:cNvSpPr/>
            <p:nvPr/>
          </p:nvSpPr>
          <p:spPr>
            <a:xfrm flipH="1">
              <a:off x="5888898" y="-1607401"/>
              <a:ext cx="104247" cy="80859"/>
            </a:xfrm>
            <a:custGeom>
              <a:rect b="b" l="l" r="r" t="t"/>
              <a:pathLst>
                <a:path extrusionOk="0" h="2472" w="3187">
                  <a:moveTo>
                    <a:pt x="1579" y="2472"/>
                  </a:moveTo>
                  <a:cubicBezTo>
                    <a:pt x="3186" y="2472"/>
                    <a:pt x="3186" y="1"/>
                    <a:pt x="1579" y="1"/>
                  </a:cubicBezTo>
                  <a:lnTo>
                    <a:pt x="1579" y="1"/>
                  </a:lnTo>
                  <a:cubicBezTo>
                    <a:pt x="1" y="1"/>
                    <a:pt x="1" y="2472"/>
                    <a:pt x="1579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14"/>
            <p:cNvSpPr/>
            <p:nvPr/>
          </p:nvSpPr>
          <p:spPr>
            <a:xfrm flipH="1">
              <a:off x="5968304" y="-261270"/>
              <a:ext cx="1356680" cy="24369"/>
            </a:xfrm>
            <a:custGeom>
              <a:rect b="b" l="l" r="r" t="t"/>
              <a:pathLst>
                <a:path extrusionOk="0" h="745" w="41476">
                  <a:moveTo>
                    <a:pt x="1" y="745"/>
                  </a:moveTo>
                  <a:lnTo>
                    <a:pt x="41476" y="745"/>
                  </a:lnTo>
                  <a:lnTo>
                    <a:pt x="4147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14"/>
            <p:cNvSpPr/>
            <p:nvPr/>
          </p:nvSpPr>
          <p:spPr>
            <a:xfrm flipH="1">
              <a:off x="8188823" y="-2362985"/>
              <a:ext cx="1739420" cy="1632327"/>
            </a:xfrm>
            <a:custGeom>
              <a:rect b="b" l="l" r="r" t="t"/>
              <a:pathLst>
                <a:path extrusionOk="0" h="49903" w="53177">
                  <a:moveTo>
                    <a:pt x="1" y="1"/>
                  </a:moveTo>
                  <a:lnTo>
                    <a:pt x="1" y="745"/>
                  </a:lnTo>
                  <a:lnTo>
                    <a:pt x="29388" y="745"/>
                  </a:lnTo>
                  <a:lnTo>
                    <a:pt x="29388" y="49902"/>
                  </a:lnTo>
                  <a:lnTo>
                    <a:pt x="53177" y="49902"/>
                  </a:lnTo>
                  <a:lnTo>
                    <a:pt x="53177" y="49158"/>
                  </a:lnTo>
                  <a:lnTo>
                    <a:pt x="30132" y="49158"/>
                  </a:lnTo>
                  <a:lnTo>
                    <a:pt x="30132" y="1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14"/>
            <p:cNvSpPr/>
            <p:nvPr/>
          </p:nvSpPr>
          <p:spPr>
            <a:xfrm flipH="1">
              <a:off x="7770037" y="-2939532"/>
              <a:ext cx="370114" cy="1971235"/>
            </a:xfrm>
            <a:custGeom>
              <a:rect b="b" l="l" r="r" t="t"/>
              <a:pathLst>
                <a:path extrusionOk="0" h="60264" w="11315">
                  <a:moveTo>
                    <a:pt x="1" y="0"/>
                  </a:moveTo>
                  <a:lnTo>
                    <a:pt x="1" y="60263"/>
                  </a:lnTo>
                  <a:lnTo>
                    <a:pt x="11315" y="60263"/>
                  </a:lnTo>
                  <a:lnTo>
                    <a:pt x="11315" y="16734"/>
                  </a:lnTo>
                  <a:lnTo>
                    <a:pt x="10570" y="16734"/>
                  </a:lnTo>
                  <a:lnTo>
                    <a:pt x="10570" y="59519"/>
                  </a:lnTo>
                  <a:lnTo>
                    <a:pt x="745" y="59519"/>
                  </a:lnTo>
                  <a:lnTo>
                    <a:pt x="745" y="0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14"/>
            <p:cNvSpPr/>
            <p:nvPr/>
          </p:nvSpPr>
          <p:spPr>
            <a:xfrm flipH="1">
              <a:off x="8445814" y="-755060"/>
              <a:ext cx="1876290" cy="269825"/>
            </a:xfrm>
            <a:custGeom>
              <a:rect b="b" l="l" r="r" t="t"/>
              <a:pathLst>
                <a:path extrusionOk="0" h="8249" w="78902">
                  <a:moveTo>
                    <a:pt x="1" y="1"/>
                  </a:moveTo>
                  <a:lnTo>
                    <a:pt x="1" y="745"/>
                  </a:lnTo>
                  <a:lnTo>
                    <a:pt x="43471" y="745"/>
                  </a:lnTo>
                  <a:lnTo>
                    <a:pt x="43471" y="8248"/>
                  </a:lnTo>
                  <a:lnTo>
                    <a:pt x="78902" y="8248"/>
                  </a:lnTo>
                  <a:lnTo>
                    <a:pt x="78902" y="7504"/>
                  </a:lnTo>
                  <a:lnTo>
                    <a:pt x="44215" y="7504"/>
                  </a:lnTo>
                  <a:lnTo>
                    <a:pt x="44215" y="1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14"/>
            <p:cNvSpPr/>
            <p:nvPr/>
          </p:nvSpPr>
          <p:spPr>
            <a:xfrm flipH="1">
              <a:off x="7732060" y="-2432134"/>
              <a:ext cx="105195" cy="81840"/>
            </a:xfrm>
            <a:custGeom>
              <a:rect b="b" l="l" r="r" t="t"/>
              <a:pathLst>
                <a:path extrusionOk="0" h="2502" w="3216">
                  <a:moveTo>
                    <a:pt x="1608" y="2502"/>
                  </a:moveTo>
                  <a:cubicBezTo>
                    <a:pt x="3216" y="2502"/>
                    <a:pt x="3216" y="1"/>
                    <a:pt x="1608" y="1"/>
                  </a:cubicBezTo>
                  <a:lnTo>
                    <a:pt x="1608" y="1"/>
                  </a:lnTo>
                  <a:cubicBezTo>
                    <a:pt x="0" y="1"/>
                    <a:pt x="0" y="2502"/>
                    <a:pt x="1608" y="250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14"/>
            <p:cNvSpPr/>
            <p:nvPr/>
          </p:nvSpPr>
          <p:spPr>
            <a:xfrm flipH="1">
              <a:off x="8072898" y="-2979471"/>
              <a:ext cx="105228" cy="80859"/>
            </a:xfrm>
            <a:custGeom>
              <a:rect b="b" l="l" r="r" t="t"/>
              <a:pathLst>
                <a:path extrusionOk="0" h="2472" w="3217">
                  <a:moveTo>
                    <a:pt x="1608" y="2472"/>
                  </a:moveTo>
                  <a:cubicBezTo>
                    <a:pt x="3216" y="2472"/>
                    <a:pt x="3216" y="1"/>
                    <a:pt x="1608" y="1"/>
                  </a:cubicBezTo>
                  <a:lnTo>
                    <a:pt x="1608" y="1"/>
                  </a:lnTo>
                  <a:cubicBezTo>
                    <a:pt x="1" y="1"/>
                    <a:pt x="1" y="2472"/>
                    <a:pt x="1608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14"/>
            <p:cNvSpPr/>
            <p:nvPr/>
          </p:nvSpPr>
          <p:spPr>
            <a:xfrm flipH="1">
              <a:off x="9874631" y="-2395106"/>
              <a:ext cx="105228" cy="80859"/>
            </a:xfrm>
            <a:custGeom>
              <a:rect b="b" l="l" r="r" t="t"/>
              <a:pathLst>
                <a:path extrusionOk="0" h="2472" w="3217">
                  <a:moveTo>
                    <a:pt x="1608" y="2471"/>
                  </a:moveTo>
                  <a:cubicBezTo>
                    <a:pt x="3216" y="2471"/>
                    <a:pt x="3216" y="0"/>
                    <a:pt x="1608" y="0"/>
                  </a:cubicBezTo>
                  <a:lnTo>
                    <a:pt x="1608" y="0"/>
                  </a:lnTo>
                  <a:cubicBezTo>
                    <a:pt x="1" y="0"/>
                    <a:pt x="1" y="2471"/>
                    <a:pt x="1608" y="2471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14"/>
            <p:cNvSpPr/>
            <p:nvPr/>
          </p:nvSpPr>
          <p:spPr>
            <a:xfrm flipH="1">
              <a:off x="10272384" y="-776485"/>
              <a:ext cx="105228" cy="81840"/>
            </a:xfrm>
            <a:custGeom>
              <a:rect b="b" l="l" r="r" t="t"/>
              <a:pathLst>
                <a:path extrusionOk="0" h="2502" w="3217">
                  <a:moveTo>
                    <a:pt x="1609" y="2502"/>
                  </a:moveTo>
                  <a:cubicBezTo>
                    <a:pt x="3217" y="2502"/>
                    <a:pt x="3217" y="1"/>
                    <a:pt x="1609" y="1"/>
                  </a:cubicBezTo>
                  <a:lnTo>
                    <a:pt x="1609" y="1"/>
                  </a:lnTo>
                  <a:cubicBezTo>
                    <a:pt x="1" y="1"/>
                    <a:pt x="1" y="2502"/>
                    <a:pt x="1609" y="250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14"/>
            <p:cNvSpPr/>
            <p:nvPr/>
          </p:nvSpPr>
          <p:spPr>
            <a:xfrm flipH="1">
              <a:off x="5880542" y="-289514"/>
              <a:ext cx="104247" cy="80859"/>
            </a:xfrm>
            <a:custGeom>
              <a:rect b="b" l="l" r="r" t="t"/>
              <a:pathLst>
                <a:path extrusionOk="0" h="2472" w="3187">
                  <a:moveTo>
                    <a:pt x="1608" y="2472"/>
                  </a:moveTo>
                  <a:cubicBezTo>
                    <a:pt x="3186" y="2472"/>
                    <a:pt x="3186" y="1"/>
                    <a:pt x="1608" y="1"/>
                  </a:cubicBezTo>
                  <a:lnTo>
                    <a:pt x="1608" y="1"/>
                  </a:lnTo>
                  <a:cubicBezTo>
                    <a:pt x="0" y="1"/>
                    <a:pt x="0" y="2472"/>
                    <a:pt x="1608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14"/>
            <p:cNvSpPr/>
            <p:nvPr/>
          </p:nvSpPr>
          <p:spPr>
            <a:xfrm flipH="1">
              <a:off x="8368989" y="-154144"/>
              <a:ext cx="1559253" cy="24369"/>
            </a:xfrm>
            <a:custGeom>
              <a:rect b="b" l="l" r="r" t="t"/>
              <a:pathLst>
                <a:path extrusionOk="0" h="745" w="47669">
                  <a:moveTo>
                    <a:pt x="1" y="745"/>
                  </a:moveTo>
                  <a:lnTo>
                    <a:pt x="47669" y="745"/>
                  </a:lnTo>
                  <a:lnTo>
                    <a:pt x="47669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14"/>
            <p:cNvSpPr/>
            <p:nvPr/>
          </p:nvSpPr>
          <p:spPr>
            <a:xfrm flipH="1">
              <a:off x="7075636" y="-2890826"/>
              <a:ext cx="292198" cy="2252672"/>
            </a:xfrm>
            <a:custGeom>
              <a:rect b="b" l="l" r="r" t="t"/>
              <a:pathLst>
                <a:path extrusionOk="0" h="68868" w="8933">
                  <a:moveTo>
                    <a:pt x="8188" y="0"/>
                  </a:moveTo>
                  <a:lnTo>
                    <a:pt x="8188" y="25159"/>
                  </a:lnTo>
                  <a:lnTo>
                    <a:pt x="0" y="25159"/>
                  </a:lnTo>
                  <a:lnTo>
                    <a:pt x="0" y="68868"/>
                  </a:lnTo>
                  <a:lnTo>
                    <a:pt x="745" y="68868"/>
                  </a:lnTo>
                  <a:lnTo>
                    <a:pt x="745" y="25904"/>
                  </a:lnTo>
                  <a:lnTo>
                    <a:pt x="8933" y="25904"/>
                  </a:lnTo>
                  <a:lnTo>
                    <a:pt x="8933" y="0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14"/>
            <p:cNvSpPr/>
            <p:nvPr/>
          </p:nvSpPr>
          <p:spPr>
            <a:xfrm flipH="1">
              <a:off x="8572511" y="-2351275"/>
              <a:ext cx="24402" cy="804470"/>
            </a:xfrm>
            <a:custGeom>
              <a:rect b="b" l="l" r="r" t="t"/>
              <a:pathLst>
                <a:path extrusionOk="0" h="24594" w="746">
                  <a:moveTo>
                    <a:pt x="1" y="24593"/>
                  </a:moveTo>
                  <a:lnTo>
                    <a:pt x="745" y="24593"/>
                  </a:lnTo>
                  <a:lnTo>
                    <a:pt x="745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14"/>
            <p:cNvSpPr/>
            <p:nvPr/>
          </p:nvSpPr>
          <p:spPr>
            <a:xfrm flipH="1">
              <a:off x="8617716" y="-1434839"/>
              <a:ext cx="1194046" cy="24369"/>
            </a:xfrm>
            <a:custGeom>
              <a:rect b="b" l="l" r="r" t="t"/>
              <a:pathLst>
                <a:path extrusionOk="0" h="745" w="36504">
                  <a:moveTo>
                    <a:pt x="1" y="745"/>
                  </a:moveTo>
                  <a:lnTo>
                    <a:pt x="36504" y="745"/>
                  </a:lnTo>
                  <a:lnTo>
                    <a:pt x="36504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14"/>
            <p:cNvSpPr/>
            <p:nvPr/>
          </p:nvSpPr>
          <p:spPr>
            <a:xfrm flipH="1">
              <a:off x="6634443" y="-2440900"/>
              <a:ext cx="24402" cy="491860"/>
            </a:xfrm>
            <a:custGeom>
              <a:rect b="b" l="l" r="r" t="t"/>
              <a:pathLst>
                <a:path extrusionOk="0" h="15037" w="746">
                  <a:moveTo>
                    <a:pt x="1" y="15037"/>
                  </a:moveTo>
                  <a:lnTo>
                    <a:pt x="745" y="15037"/>
                  </a:lnTo>
                  <a:lnTo>
                    <a:pt x="745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14"/>
            <p:cNvSpPr/>
            <p:nvPr/>
          </p:nvSpPr>
          <p:spPr>
            <a:xfrm flipH="1">
              <a:off x="7038608" y="-2930765"/>
              <a:ext cx="104247" cy="80859"/>
            </a:xfrm>
            <a:custGeom>
              <a:rect b="b" l="l" r="r" t="t"/>
              <a:pathLst>
                <a:path extrusionOk="0" h="2472" w="3187">
                  <a:moveTo>
                    <a:pt x="1608" y="2472"/>
                  </a:moveTo>
                  <a:cubicBezTo>
                    <a:pt x="3186" y="2472"/>
                    <a:pt x="3186" y="0"/>
                    <a:pt x="1608" y="0"/>
                  </a:cubicBezTo>
                  <a:lnTo>
                    <a:pt x="1608" y="0"/>
                  </a:lnTo>
                  <a:cubicBezTo>
                    <a:pt x="0" y="0"/>
                    <a:pt x="0" y="2472"/>
                    <a:pt x="1608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14"/>
            <p:cNvSpPr/>
            <p:nvPr/>
          </p:nvSpPr>
          <p:spPr>
            <a:xfrm flipH="1">
              <a:off x="6594028" y="-1953958"/>
              <a:ext cx="105228" cy="80859"/>
            </a:xfrm>
            <a:custGeom>
              <a:rect b="b" l="l" r="r" t="t"/>
              <a:pathLst>
                <a:path extrusionOk="0" h="2472" w="3217">
                  <a:moveTo>
                    <a:pt x="1609" y="2471"/>
                  </a:moveTo>
                  <a:cubicBezTo>
                    <a:pt x="3216" y="2471"/>
                    <a:pt x="3216" y="0"/>
                    <a:pt x="1609" y="0"/>
                  </a:cubicBezTo>
                  <a:lnTo>
                    <a:pt x="1609" y="0"/>
                  </a:lnTo>
                  <a:cubicBezTo>
                    <a:pt x="1" y="0"/>
                    <a:pt x="1" y="2471"/>
                    <a:pt x="1609" y="2471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14"/>
            <p:cNvSpPr/>
            <p:nvPr/>
          </p:nvSpPr>
          <p:spPr>
            <a:xfrm flipH="1">
              <a:off x="6594018" y="-2513041"/>
              <a:ext cx="105228" cy="80892"/>
            </a:xfrm>
            <a:custGeom>
              <a:rect b="b" l="l" r="r" t="t"/>
              <a:pathLst>
                <a:path extrusionOk="0" h="2473" w="3217">
                  <a:moveTo>
                    <a:pt x="1609" y="2472"/>
                  </a:moveTo>
                  <a:cubicBezTo>
                    <a:pt x="3216" y="2472"/>
                    <a:pt x="3216" y="1"/>
                    <a:pt x="1609" y="1"/>
                  </a:cubicBezTo>
                  <a:lnTo>
                    <a:pt x="1609" y="1"/>
                  </a:lnTo>
                  <a:cubicBezTo>
                    <a:pt x="1" y="1"/>
                    <a:pt x="1" y="2472"/>
                    <a:pt x="1609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14"/>
            <p:cNvSpPr/>
            <p:nvPr/>
          </p:nvSpPr>
          <p:spPr>
            <a:xfrm flipH="1">
              <a:off x="9870738" y="-175569"/>
              <a:ext cx="104247" cy="80859"/>
            </a:xfrm>
            <a:custGeom>
              <a:rect b="b" l="l" r="r" t="t"/>
              <a:pathLst>
                <a:path extrusionOk="0" h="2472" w="3187">
                  <a:moveTo>
                    <a:pt x="1579" y="2472"/>
                  </a:moveTo>
                  <a:cubicBezTo>
                    <a:pt x="3186" y="2472"/>
                    <a:pt x="3186" y="0"/>
                    <a:pt x="1579" y="0"/>
                  </a:cubicBezTo>
                  <a:lnTo>
                    <a:pt x="1579" y="0"/>
                  </a:lnTo>
                  <a:cubicBezTo>
                    <a:pt x="1" y="0"/>
                    <a:pt x="1" y="2472"/>
                    <a:pt x="1579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14"/>
            <p:cNvSpPr/>
            <p:nvPr/>
          </p:nvSpPr>
          <p:spPr>
            <a:xfrm flipH="1">
              <a:off x="8534046" y="-1463565"/>
              <a:ext cx="104247" cy="81840"/>
            </a:xfrm>
            <a:custGeom>
              <a:rect b="b" l="l" r="r" t="t"/>
              <a:pathLst>
                <a:path extrusionOk="0" h="2502" w="3187">
                  <a:moveTo>
                    <a:pt x="1608" y="2502"/>
                  </a:moveTo>
                  <a:cubicBezTo>
                    <a:pt x="3186" y="2502"/>
                    <a:pt x="3186" y="1"/>
                    <a:pt x="1608" y="1"/>
                  </a:cubicBezTo>
                  <a:lnTo>
                    <a:pt x="1608" y="1"/>
                  </a:lnTo>
                  <a:cubicBezTo>
                    <a:pt x="0" y="1"/>
                    <a:pt x="0" y="2502"/>
                    <a:pt x="1608" y="2502"/>
                  </a:cubicBezTo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14"/>
            <p:cNvSpPr/>
            <p:nvPr/>
          </p:nvSpPr>
          <p:spPr>
            <a:xfrm flipH="1">
              <a:off x="9757202" y="-1462119"/>
              <a:ext cx="104214" cy="81840"/>
            </a:xfrm>
            <a:custGeom>
              <a:rect b="b" l="l" r="r" t="t"/>
              <a:pathLst>
                <a:path extrusionOk="0" h="2502" w="3186">
                  <a:moveTo>
                    <a:pt x="1578" y="2502"/>
                  </a:moveTo>
                  <a:cubicBezTo>
                    <a:pt x="3186" y="2502"/>
                    <a:pt x="3186" y="1"/>
                    <a:pt x="1578" y="1"/>
                  </a:cubicBezTo>
                  <a:lnTo>
                    <a:pt x="1578" y="1"/>
                  </a:lnTo>
                  <a:cubicBezTo>
                    <a:pt x="0" y="1"/>
                    <a:pt x="0" y="2502"/>
                    <a:pt x="1578" y="2502"/>
                  </a:cubicBezTo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14"/>
            <p:cNvSpPr/>
            <p:nvPr/>
          </p:nvSpPr>
          <p:spPr>
            <a:xfrm flipH="1">
              <a:off x="8528712" y="-2395106"/>
              <a:ext cx="105195" cy="80859"/>
            </a:xfrm>
            <a:custGeom>
              <a:rect b="b" l="l" r="r" t="t"/>
              <a:pathLst>
                <a:path extrusionOk="0" h="2472" w="3216">
                  <a:moveTo>
                    <a:pt x="1608" y="2471"/>
                  </a:moveTo>
                  <a:cubicBezTo>
                    <a:pt x="3216" y="2471"/>
                    <a:pt x="3216" y="0"/>
                    <a:pt x="1608" y="0"/>
                  </a:cubicBezTo>
                  <a:lnTo>
                    <a:pt x="1608" y="0"/>
                  </a:lnTo>
                  <a:cubicBezTo>
                    <a:pt x="0" y="0"/>
                    <a:pt x="0" y="2471"/>
                    <a:pt x="1608" y="2471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14"/>
            <p:cNvSpPr/>
            <p:nvPr/>
          </p:nvSpPr>
          <p:spPr>
            <a:xfrm flipH="1">
              <a:off x="8533553" y="-1553448"/>
              <a:ext cx="105228" cy="80859"/>
            </a:xfrm>
            <a:custGeom>
              <a:rect b="b" l="l" r="r" t="t"/>
              <a:pathLst>
                <a:path extrusionOk="0" h="2472" w="3217">
                  <a:moveTo>
                    <a:pt x="1608" y="2472"/>
                  </a:moveTo>
                  <a:cubicBezTo>
                    <a:pt x="3216" y="2472"/>
                    <a:pt x="3216" y="0"/>
                    <a:pt x="1608" y="0"/>
                  </a:cubicBezTo>
                  <a:lnTo>
                    <a:pt x="1608" y="0"/>
                  </a:lnTo>
                  <a:cubicBezTo>
                    <a:pt x="30" y="0"/>
                    <a:pt x="0" y="2472"/>
                    <a:pt x="1608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50" name="Google Shape;450;p14"/>
          <p:cNvGrpSpPr/>
          <p:nvPr/>
        </p:nvGrpSpPr>
        <p:grpSpPr>
          <a:xfrm rot="-5400000">
            <a:off x="6286467" y="917654"/>
            <a:ext cx="4497070" cy="2884760"/>
            <a:chOff x="5880542" y="-2979471"/>
            <a:chExt cx="4497070" cy="2884760"/>
          </a:xfrm>
        </p:grpSpPr>
        <p:sp>
          <p:nvSpPr>
            <p:cNvPr id="451" name="Google Shape;451;p14"/>
            <p:cNvSpPr/>
            <p:nvPr/>
          </p:nvSpPr>
          <p:spPr>
            <a:xfrm flipH="1">
              <a:off x="5979000" y="-1578992"/>
              <a:ext cx="1951740" cy="1023627"/>
            </a:xfrm>
            <a:custGeom>
              <a:rect b="b" l="l" r="r" t="t"/>
              <a:pathLst>
                <a:path extrusionOk="0" h="31294" w="59668">
                  <a:moveTo>
                    <a:pt x="39212" y="31293"/>
                  </a:moveTo>
                  <a:lnTo>
                    <a:pt x="0" y="31293"/>
                  </a:lnTo>
                  <a:lnTo>
                    <a:pt x="0" y="30549"/>
                  </a:lnTo>
                  <a:lnTo>
                    <a:pt x="38468" y="30549"/>
                  </a:lnTo>
                  <a:lnTo>
                    <a:pt x="38468" y="1"/>
                  </a:lnTo>
                  <a:lnTo>
                    <a:pt x="59667" y="1"/>
                  </a:lnTo>
                  <a:lnTo>
                    <a:pt x="59667" y="745"/>
                  </a:lnTo>
                  <a:lnTo>
                    <a:pt x="39212" y="745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14"/>
            <p:cNvSpPr/>
            <p:nvPr/>
          </p:nvSpPr>
          <p:spPr>
            <a:xfrm flipH="1">
              <a:off x="5888898" y="-1607401"/>
              <a:ext cx="104247" cy="80859"/>
            </a:xfrm>
            <a:custGeom>
              <a:rect b="b" l="l" r="r" t="t"/>
              <a:pathLst>
                <a:path extrusionOk="0" h="2472" w="3187">
                  <a:moveTo>
                    <a:pt x="1579" y="2472"/>
                  </a:moveTo>
                  <a:cubicBezTo>
                    <a:pt x="3186" y="2472"/>
                    <a:pt x="3186" y="1"/>
                    <a:pt x="1579" y="1"/>
                  </a:cubicBezTo>
                  <a:lnTo>
                    <a:pt x="1579" y="1"/>
                  </a:lnTo>
                  <a:cubicBezTo>
                    <a:pt x="1" y="1"/>
                    <a:pt x="1" y="2472"/>
                    <a:pt x="1579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14"/>
            <p:cNvSpPr/>
            <p:nvPr/>
          </p:nvSpPr>
          <p:spPr>
            <a:xfrm flipH="1">
              <a:off x="5968304" y="-261270"/>
              <a:ext cx="1356680" cy="24369"/>
            </a:xfrm>
            <a:custGeom>
              <a:rect b="b" l="l" r="r" t="t"/>
              <a:pathLst>
                <a:path extrusionOk="0" h="745" w="41476">
                  <a:moveTo>
                    <a:pt x="1" y="745"/>
                  </a:moveTo>
                  <a:lnTo>
                    <a:pt x="41476" y="745"/>
                  </a:lnTo>
                  <a:lnTo>
                    <a:pt x="4147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14"/>
            <p:cNvSpPr/>
            <p:nvPr/>
          </p:nvSpPr>
          <p:spPr>
            <a:xfrm flipH="1">
              <a:off x="8188823" y="-2362985"/>
              <a:ext cx="1739420" cy="1632327"/>
            </a:xfrm>
            <a:custGeom>
              <a:rect b="b" l="l" r="r" t="t"/>
              <a:pathLst>
                <a:path extrusionOk="0" h="49903" w="53177">
                  <a:moveTo>
                    <a:pt x="1" y="1"/>
                  </a:moveTo>
                  <a:lnTo>
                    <a:pt x="1" y="745"/>
                  </a:lnTo>
                  <a:lnTo>
                    <a:pt x="29388" y="745"/>
                  </a:lnTo>
                  <a:lnTo>
                    <a:pt x="29388" y="49902"/>
                  </a:lnTo>
                  <a:lnTo>
                    <a:pt x="53177" y="49902"/>
                  </a:lnTo>
                  <a:lnTo>
                    <a:pt x="53177" y="49158"/>
                  </a:lnTo>
                  <a:lnTo>
                    <a:pt x="30132" y="49158"/>
                  </a:lnTo>
                  <a:lnTo>
                    <a:pt x="30132" y="1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14"/>
            <p:cNvSpPr/>
            <p:nvPr/>
          </p:nvSpPr>
          <p:spPr>
            <a:xfrm flipH="1">
              <a:off x="7770037" y="-2939532"/>
              <a:ext cx="370114" cy="1971235"/>
            </a:xfrm>
            <a:custGeom>
              <a:rect b="b" l="l" r="r" t="t"/>
              <a:pathLst>
                <a:path extrusionOk="0" h="60264" w="11315">
                  <a:moveTo>
                    <a:pt x="1" y="0"/>
                  </a:moveTo>
                  <a:lnTo>
                    <a:pt x="1" y="60263"/>
                  </a:lnTo>
                  <a:lnTo>
                    <a:pt x="11315" y="60263"/>
                  </a:lnTo>
                  <a:lnTo>
                    <a:pt x="11315" y="16734"/>
                  </a:lnTo>
                  <a:lnTo>
                    <a:pt x="10570" y="16734"/>
                  </a:lnTo>
                  <a:lnTo>
                    <a:pt x="10570" y="59519"/>
                  </a:lnTo>
                  <a:lnTo>
                    <a:pt x="745" y="59519"/>
                  </a:lnTo>
                  <a:lnTo>
                    <a:pt x="745" y="0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14"/>
            <p:cNvSpPr/>
            <p:nvPr/>
          </p:nvSpPr>
          <p:spPr>
            <a:xfrm flipH="1">
              <a:off x="8445814" y="-755060"/>
              <a:ext cx="1876290" cy="269825"/>
            </a:xfrm>
            <a:custGeom>
              <a:rect b="b" l="l" r="r" t="t"/>
              <a:pathLst>
                <a:path extrusionOk="0" h="8249" w="78902">
                  <a:moveTo>
                    <a:pt x="1" y="1"/>
                  </a:moveTo>
                  <a:lnTo>
                    <a:pt x="1" y="745"/>
                  </a:lnTo>
                  <a:lnTo>
                    <a:pt x="43471" y="745"/>
                  </a:lnTo>
                  <a:lnTo>
                    <a:pt x="43471" y="8248"/>
                  </a:lnTo>
                  <a:lnTo>
                    <a:pt x="78902" y="8248"/>
                  </a:lnTo>
                  <a:lnTo>
                    <a:pt x="78902" y="7504"/>
                  </a:lnTo>
                  <a:lnTo>
                    <a:pt x="44215" y="7504"/>
                  </a:lnTo>
                  <a:lnTo>
                    <a:pt x="44215" y="1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14"/>
            <p:cNvSpPr/>
            <p:nvPr/>
          </p:nvSpPr>
          <p:spPr>
            <a:xfrm flipH="1">
              <a:off x="7732060" y="-2432134"/>
              <a:ext cx="105195" cy="81840"/>
            </a:xfrm>
            <a:custGeom>
              <a:rect b="b" l="l" r="r" t="t"/>
              <a:pathLst>
                <a:path extrusionOk="0" h="2502" w="3216">
                  <a:moveTo>
                    <a:pt x="1608" y="2502"/>
                  </a:moveTo>
                  <a:cubicBezTo>
                    <a:pt x="3216" y="2502"/>
                    <a:pt x="3216" y="1"/>
                    <a:pt x="1608" y="1"/>
                  </a:cubicBezTo>
                  <a:lnTo>
                    <a:pt x="1608" y="1"/>
                  </a:lnTo>
                  <a:cubicBezTo>
                    <a:pt x="0" y="1"/>
                    <a:pt x="0" y="2502"/>
                    <a:pt x="1608" y="250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14"/>
            <p:cNvSpPr/>
            <p:nvPr/>
          </p:nvSpPr>
          <p:spPr>
            <a:xfrm flipH="1">
              <a:off x="8072898" y="-2979471"/>
              <a:ext cx="105228" cy="80859"/>
            </a:xfrm>
            <a:custGeom>
              <a:rect b="b" l="l" r="r" t="t"/>
              <a:pathLst>
                <a:path extrusionOk="0" h="2472" w="3217">
                  <a:moveTo>
                    <a:pt x="1608" y="2472"/>
                  </a:moveTo>
                  <a:cubicBezTo>
                    <a:pt x="3216" y="2472"/>
                    <a:pt x="3216" y="1"/>
                    <a:pt x="1608" y="1"/>
                  </a:cubicBezTo>
                  <a:lnTo>
                    <a:pt x="1608" y="1"/>
                  </a:lnTo>
                  <a:cubicBezTo>
                    <a:pt x="1" y="1"/>
                    <a:pt x="1" y="2472"/>
                    <a:pt x="1608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14"/>
            <p:cNvSpPr/>
            <p:nvPr/>
          </p:nvSpPr>
          <p:spPr>
            <a:xfrm flipH="1">
              <a:off x="9874631" y="-2395106"/>
              <a:ext cx="105228" cy="80859"/>
            </a:xfrm>
            <a:custGeom>
              <a:rect b="b" l="l" r="r" t="t"/>
              <a:pathLst>
                <a:path extrusionOk="0" h="2472" w="3217">
                  <a:moveTo>
                    <a:pt x="1608" y="2471"/>
                  </a:moveTo>
                  <a:cubicBezTo>
                    <a:pt x="3216" y="2471"/>
                    <a:pt x="3216" y="0"/>
                    <a:pt x="1608" y="0"/>
                  </a:cubicBezTo>
                  <a:lnTo>
                    <a:pt x="1608" y="0"/>
                  </a:lnTo>
                  <a:cubicBezTo>
                    <a:pt x="1" y="0"/>
                    <a:pt x="1" y="2471"/>
                    <a:pt x="1608" y="2471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14"/>
            <p:cNvSpPr/>
            <p:nvPr/>
          </p:nvSpPr>
          <p:spPr>
            <a:xfrm flipH="1">
              <a:off x="10272384" y="-776485"/>
              <a:ext cx="105228" cy="81840"/>
            </a:xfrm>
            <a:custGeom>
              <a:rect b="b" l="l" r="r" t="t"/>
              <a:pathLst>
                <a:path extrusionOk="0" h="2502" w="3217">
                  <a:moveTo>
                    <a:pt x="1609" y="2502"/>
                  </a:moveTo>
                  <a:cubicBezTo>
                    <a:pt x="3217" y="2502"/>
                    <a:pt x="3217" y="1"/>
                    <a:pt x="1609" y="1"/>
                  </a:cubicBezTo>
                  <a:lnTo>
                    <a:pt x="1609" y="1"/>
                  </a:lnTo>
                  <a:cubicBezTo>
                    <a:pt x="1" y="1"/>
                    <a:pt x="1" y="2502"/>
                    <a:pt x="1609" y="250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14"/>
            <p:cNvSpPr/>
            <p:nvPr/>
          </p:nvSpPr>
          <p:spPr>
            <a:xfrm flipH="1">
              <a:off x="5880542" y="-289514"/>
              <a:ext cx="104247" cy="80859"/>
            </a:xfrm>
            <a:custGeom>
              <a:rect b="b" l="l" r="r" t="t"/>
              <a:pathLst>
                <a:path extrusionOk="0" h="2472" w="3187">
                  <a:moveTo>
                    <a:pt x="1608" y="2472"/>
                  </a:moveTo>
                  <a:cubicBezTo>
                    <a:pt x="3186" y="2472"/>
                    <a:pt x="3186" y="1"/>
                    <a:pt x="1608" y="1"/>
                  </a:cubicBezTo>
                  <a:lnTo>
                    <a:pt x="1608" y="1"/>
                  </a:lnTo>
                  <a:cubicBezTo>
                    <a:pt x="0" y="1"/>
                    <a:pt x="0" y="2472"/>
                    <a:pt x="1608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14"/>
            <p:cNvSpPr/>
            <p:nvPr/>
          </p:nvSpPr>
          <p:spPr>
            <a:xfrm flipH="1">
              <a:off x="8368989" y="-154144"/>
              <a:ext cx="1559253" cy="24369"/>
            </a:xfrm>
            <a:custGeom>
              <a:rect b="b" l="l" r="r" t="t"/>
              <a:pathLst>
                <a:path extrusionOk="0" h="745" w="47669">
                  <a:moveTo>
                    <a:pt x="1" y="745"/>
                  </a:moveTo>
                  <a:lnTo>
                    <a:pt x="47669" y="745"/>
                  </a:lnTo>
                  <a:lnTo>
                    <a:pt x="47669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14"/>
            <p:cNvSpPr/>
            <p:nvPr/>
          </p:nvSpPr>
          <p:spPr>
            <a:xfrm flipH="1">
              <a:off x="7075636" y="-2890826"/>
              <a:ext cx="292198" cy="2252672"/>
            </a:xfrm>
            <a:custGeom>
              <a:rect b="b" l="l" r="r" t="t"/>
              <a:pathLst>
                <a:path extrusionOk="0" h="68868" w="8933">
                  <a:moveTo>
                    <a:pt x="8188" y="0"/>
                  </a:moveTo>
                  <a:lnTo>
                    <a:pt x="8188" y="25159"/>
                  </a:lnTo>
                  <a:lnTo>
                    <a:pt x="0" y="25159"/>
                  </a:lnTo>
                  <a:lnTo>
                    <a:pt x="0" y="68868"/>
                  </a:lnTo>
                  <a:lnTo>
                    <a:pt x="745" y="68868"/>
                  </a:lnTo>
                  <a:lnTo>
                    <a:pt x="745" y="25904"/>
                  </a:lnTo>
                  <a:lnTo>
                    <a:pt x="8933" y="25904"/>
                  </a:lnTo>
                  <a:lnTo>
                    <a:pt x="8933" y="0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14"/>
            <p:cNvSpPr/>
            <p:nvPr/>
          </p:nvSpPr>
          <p:spPr>
            <a:xfrm flipH="1">
              <a:off x="8572511" y="-2351275"/>
              <a:ext cx="24402" cy="804470"/>
            </a:xfrm>
            <a:custGeom>
              <a:rect b="b" l="l" r="r" t="t"/>
              <a:pathLst>
                <a:path extrusionOk="0" h="24594" w="746">
                  <a:moveTo>
                    <a:pt x="1" y="24593"/>
                  </a:moveTo>
                  <a:lnTo>
                    <a:pt x="745" y="24593"/>
                  </a:lnTo>
                  <a:lnTo>
                    <a:pt x="745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14"/>
            <p:cNvSpPr/>
            <p:nvPr/>
          </p:nvSpPr>
          <p:spPr>
            <a:xfrm flipH="1">
              <a:off x="8617716" y="-1434839"/>
              <a:ext cx="1194046" cy="24369"/>
            </a:xfrm>
            <a:custGeom>
              <a:rect b="b" l="l" r="r" t="t"/>
              <a:pathLst>
                <a:path extrusionOk="0" h="745" w="36504">
                  <a:moveTo>
                    <a:pt x="1" y="745"/>
                  </a:moveTo>
                  <a:lnTo>
                    <a:pt x="36504" y="745"/>
                  </a:lnTo>
                  <a:lnTo>
                    <a:pt x="36504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14"/>
            <p:cNvSpPr/>
            <p:nvPr/>
          </p:nvSpPr>
          <p:spPr>
            <a:xfrm flipH="1">
              <a:off x="6634443" y="-2440900"/>
              <a:ext cx="24402" cy="491860"/>
            </a:xfrm>
            <a:custGeom>
              <a:rect b="b" l="l" r="r" t="t"/>
              <a:pathLst>
                <a:path extrusionOk="0" h="15037" w="746">
                  <a:moveTo>
                    <a:pt x="1" y="15037"/>
                  </a:moveTo>
                  <a:lnTo>
                    <a:pt x="745" y="15037"/>
                  </a:lnTo>
                  <a:lnTo>
                    <a:pt x="745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14"/>
            <p:cNvSpPr/>
            <p:nvPr/>
          </p:nvSpPr>
          <p:spPr>
            <a:xfrm flipH="1">
              <a:off x="7038608" y="-2930765"/>
              <a:ext cx="104247" cy="80859"/>
            </a:xfrm>
            <a:custGeom>
              <a:rect b="b" l="l" r="r" t="t"/>
              <a:pathLst>
                <a:path extrusionOk="0" h="2472" w="3187">
                  <a:moveTo>
                    <a:pt x="1608" y="2472"/>
                  </a:moveTo>
                  <a:cubicBezTo>
                    <a:pt x="3186" y="2472"/>
                    <a:pt x="3186" y="0"/>
                    <a:pt x="1608" y="0"/>
                  </a:cubicBezTo>
                  <a:lnTo>
                    <a:pt x="1608" y="0"/>
                  </a:lnTo>
                  <a:cubicBezTo>
                    <a:pt x="0" y="0"/>
                    <a:pt x="0" y="2472"/>
                    <a:pt x="1608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14"/>
            <p:cNvSpPr/>
            <p:nvPr/>
          </p:nvSpPr>
          <p:spPr>
            <a:xfrm flipH="1">
              <a:off x="6594028" y="-1953958"/>
              <a:ext cx="105228" cy="80859"/>
            </a:xfrm>
            <a:custGeom>
              <a:rect b="b" l="l" r="r" t="t"/>
              <a:pathLst>
                <a:path extrusionOk="0" h="2472" w="3217">
                  <a:moveTo>
                    <a:pt x="1609" y="2471"/>
                  </a:moveTo>
                  <a:cubicBezTo>
                    <a:pt x="3216" y="2471"/>
                    <a:pt x="3216" y="0"/>
                    <a:pt x="1609" y="0"/>
                  </a:cubicBezTo>
                  <a:lnTo>
                    <a:pt x="1609" y="0"/>
                  </a:lnTo>
                  <a:cubicBezTo>
                    <a:pt x="1" y="0"/>
                    <a:pt x="1" y="2471"/>
                    <a:pt x="1609" y="2471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14"/>
            <p:cNvSpPr/>
            <p:nvPr/>
          </p:nvSpPr>
          <p:spPr>
            <a:xfrm flipH="1">
              <a:off x="6594018" y="-2513041"/>
              <a:ext cx="105228" cy="80892"/>
            </a:xfrm>
            <a:custGeom>
              <a:rect b="b" l="l" r="r" t="t"/>
              <a:pathLst>
                <a:path extrusionOk="0" h="2473" w="3217">
                  <a:moveTo>
                    <a:pt x="1609" y="2472"/>
                  </a:moveTo>
                  <a:cubicBezTo>
                    <a:pt x="3216" y="2472"/>
                    <a:pt x="3216" y="1"/>
                    <a:pt x="1609" y="1"/>
                  </a:cubicBezTo>
                  <a:lnTo>
                    <a:pt x="1609" y="1"/>
                  </a:lnTo>
                  <a:cubicBezTo>
                    <a:pt x="1" y="1"/>
                    <a:pt x="1" y="2472"/>
                    <a:pt x="1609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14"/>
            <p:cNvSpPr/>
            <p:nvPr/>
          </p:nvSpPr>
          <p:spPr>
            <a:xfrm flipH="1">
              <a:off x="9870738" y="-175569"/>
              <a:ext cx="104247" cy="80859"/>
            </a:xfrm>
            <a:custGeom>
              <a:rect b="b" l="l" r="r" t="t"/>
              <a:pathLst>
                <a:path extrusionOk="0" h="2472" w="3187">
                  <a:moveTo>
                    <a:pt x="1579" y="2472"/>
                  </a:moveTo>
                  <a:cubicBezTo>
                    <a:pt x="3186" y="2472"/>
                    <a:pt x="3186" y="0"/>
                    <a:pt x="1579" y="0"/>
                  </a:cubicBezTo>
                  <a:lnTo>
                    <a:pt x="1579" y="0"/>
                  </a:lnTo>
                  <a:cubicBezTo>
                    <a:pt x="1" y="0"/>
                    <a:pt x="1" y="2472"/>
                    <a:pt x="1579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14"/>
            <p:cNvSpPr/>
            <p:nvPr/>
          </p:nvSpPr>
          <p:spPr>
            <a:xfrm flipH="1">
              <a:off x="8534046" y="-1463565"/>
              <a:ext cx="104247" cy="81840"/>
            </a:xfrm>
            <a:custGeom>
              <a:rect b="b" l="l" r="r" t="t"/>
              <a:pathLst>
                <a:path extrusionOk="0" h="2502" w="3187">
                  <a:moveTo>
                    <a:pt x="1608" y="2502"/>
                  </a:moveTo>
                  <a:cubicBezTo>
                    <a:pt x="3186" y="2502"/>
                    <a:pt x="3186" y="1"/>
                    <a:pt x="1608" y="1"/>
                  </a:cubicBezTo>
                  <a:lnTo>
                    <a:pt x="1608" y="1"/>
                  </a:lnTo>
                  <a:cubicBezTo>
                    <a:pt x="0" y="1"/>
                    <a:pt x="0" y="2502"/>
                    <a:pt x="1608" y="2502"/>
                  </a:cubicBezTo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14"/>
            <p:cNvSpPr/>
            <p:nvPr/>
          </p:nvSpPr>
          <p:spPr>
            <a:xfrm flipH="1">
              <a:off x="9757202" y="-1462119"/>
              <a:ext cx="104214" cy="81840"/>
            </a:xfrm>
            <a:custGeom>
              <a:rect b="b" l="l" r="r" t="t"/>
              <a:pathLst>
                <a:path extrusionOk="0" h="2502" w="3186">
                  <a:moveTo>
                    <a:pt x="1578" y="2502"/>
                  </a:moveTo>
                  <a:cubicBezTo>
                    <a:pt x="3186" y="2502"/>
                    <a:pt x="3186" y="1"/>
                    <a:pt x="1578" y="1"/>
                  </a:cubicBezTo>
                  <a:lnTo>
                    <a:pt x="1578" y="1"/>
                  </a:lnTo>
                  <a:cubicBezTo>
                    <a:pt x="0" y="1"/>
                    <a:pt x="0" y="2502"/>
                    <a:pt x="1578" y="2502"/>
                  </a:cubicBezTo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14"/>
            <p:cNvSpPr/>
            <p:nvPr/>
          </p:nvSpPr>
          <p:spPr>
            <a:xfrm flipH="1">
              <a:off x="8528712" y="-2395106"/>
              <a:ext cx="105195" cy="80859"/>
            </a:xfrm>
            <a:custGeom>
              <a:rect b="b" l="l" r="r" t="t"/>
              <a:pathLst>
                <a:path extrusionOk="0" h="2472" w="3216">
                  <a:moveTo>
                    <a:pt x="1608" y="2471"/>
                  </a:moveTo>
                  <a:cubicBezTo>
                    <a:pt x="3216" y="2471"/>
                    <a:pt x="3216" y="0"/>
                    <a:pt x="1608" y="0"/>
                  </a:cubicBezTo>
                  <a:lnTo>
                    <a:pt x="1608" y="0"/>
                  </a:lnTo>
                  <a:cubicBezTo>
                    <a:pt x="0" y="0"/>
                    <a:pt x="0" y="2471"/>
                    <a:pt x="1608" y="2471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14"/>
            <p:cNvSpPr/>
            <p:nvPr/>
          </p:nvSpPr>
          <p:spPr>
            <a:xfrm flipH="1">
              <a:off x="8533553" y="-1553448"/>
              <a:ext cx="105228" cy="80859"/>
            </a:xfrm>
            <a:custGeom>
              <a:rect b="b" l="l" r="r" t="t"/>
              <a:pathLst>
                <a:path extrusionOk="0" h="2472" w="3217">
                  <a:moveTo>
                    <a:pt x="1608" y="2472"/>
                  </a:moveTo>
                  <a:cubicBezTo>
                    <a:pt x="3216" y="2472"/>
                    <a:pt x="3216" y="0"/>
                    <a:pt x="1608" y="0"/>
                  </a:cubicBezTo>
                  <a:lnTo>
                    <a:pt x="1608" y="0"/>
                  </a:lnTo>
                  <a:cubicBezTo>
                    <a:pt x="30" y="0"/>
                    <a:pt x="0" y="2472"/>
                    <a:pt x="1608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CUSTOM_1_1"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6" name="Google Shape;476;p15"/>
          <p:cNvGrpSpPr/>
          <p:nvPr/>
        </p:nvGrpSpPr>
        <p:grpSpPr>
          <a:xfrm>
            <a:off x="5283167" y="42704"/>
            <a:ext cx="4497070" cy="5216035"/>
            <a:chOff x="5082600" y="539500"/>
            <a:chExt cx="3437076" cy="3986575"/>
          </a:xfrm>
        </p:grpSpPr>
        <p:grpSp>
          <p:nvGrpSpPr>
            <p:cNvPr id="477" name="Google Shape;477;p15"/>
            <p:cNvGrpSpPr/>
            <p:nvPr/>
          </p:nvGrpSpPr>
          <p:grpSpPr>
            <a:xfrm>
              <a:off x="5082600" y="539500"/>
              <a:ext cx="3437076" cy="3971150"/>
              <a:chOff x="5082600" y="539500"/>
              <a:chExt cx="3437076" cy="3971150"/>
            </a:xfrm>
          </p:grpSpPr>
          <p:grpSp>
            <p:nvGrpSpPr>
              <p:cNvPr id="478" name="Google Shape;478;p15"/>
              <p:cNvGrpSpPr/>
              <p:nvPr/>
            </p:nvGrpSpPr>
            <p:grpSpPr>
              <a:xfrm>
                <a:off x="5082600" y="539500"/>
                <a:ext cx="3437076" cy="3971150"/>
                <a:chOff x="2222725" y="1095600"/>
                <a:chExt cx="3437076" cy="3971150"/>
              </a:xfrm>
            </p:grpSpPr>
            <p:sp>
              <p:nvSpPr>
                <p:cNvPr id="479" name="Google Shape;479;p15"/>
                <p:cNvSpPr/>
                <p:nvPr/>
              </p:nvSpPr>
              <p:spPr>
                <a:xfrm>
                  <a:off x="4092850" y="2165975"/>
                  <a:ext cx="1491700" cy="782350"/>
                </a:xfrm>
                <a:custGeom>
                  <a:rect b="b" l="l" r="r" t="t"/>
                  <a:pathLst>
                    <a:path extrusionOk="0" h="31294" w="59668">
                      <a:moveTo>
                        <a:pt x="39212" y="31293"/>
                      </a:moveTo>
                      <a:lnTo>
                        <a:pt x="0" y="31293"/>
                      </a:lnTo>
                      <a:lnTo>
                        <a:pt x="0" y="30549"/>
                      </a:lnTo>
                      <a:lnTo>
                        <a:pt x="38468" y="30549"/>
                      </a:lnTo>
                      <a:lnTo>
                        <a:pt x="38468" y="1"/>
                      </a:lnTo>
                      <a:lnTo>
                        <a:pt x="59667" y="1"/>
                      </a:lnTo>
                      <a:lnTo>
                        <a:pt x="59667" y="745"/>
                      </a:lnTo>
                      <a:lnTo>
                        <a:pt x="39212" y="745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0" name="Google Shape;480;p15"/>
                <p:cNvSpPr/>
                <p:nvPr/>
              </p:nvSpPr>
              <p:spPr>
                <a:xfrm>
                  <a:off x="5573740" y="2144262"/>
                  <a:ext cx="79675" cy="61800"/>
                </a:xfrm>
                <a:custGeom>
                  <a:rect b="b" l="l" r="r" t="t"/>
                  <a:pathLst>
                    <a:path extrusionOk="0" h="2472" w="3187">
                      <a:moveTo>
                        <a:pt x="1579" y="2472"/>
                      </a:moveTo>
                      <a:cubicBezTo>
                        <a:pt x="3186" y="2472"/>
                        <a:pt x="3186" y="1"/>
                        <a:pt x="1579" y="1"/>
                      </a:cubicBezTo>
                      <a:lnTo>
                        <a:pt x="1579" y="1"/>
                      </a:lnTo>
                      <a:cubicBezTo>
                        <a:pt x="1" y="1"/>
                        <a:pt x="1" y="2472"/>
                        <a:pt x="157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1" name="Google Shape;481;p15"/>
                <p:cNvSpPr/>
                <p:nvPr/>
              </p:nvSpPr>
              <p:spPr>
                <a:xfrm>
                  <a:off x="4555825" y="3173100"/>
                  <a:ext cx="1036900" cy="18625"/>
                </a:xfrm>
                <a:custGeom>
                  <a:rect b="b" l="l" r="r" t="t"/>
                  <a:pathLst>
                    <a:path extrusionOk="0" h="745" w="41476">
                      <a:moveTo>
                        <a:pt x="1" y="745"/>
                      </a:moveTo>
                      <a:lnTo>
                        <a:pt x="41476" y="745"/>
                      </a:lnTo>
                      <a:lnTo>
                        <a:pt x="41476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2" name="Google Shape;482;p15"/>
                <p:cNvSpPr/>
                <p:nvPr/>
              </p:nvSpPr>
              <p:spPr>
                <a:xfrm>
                  <a:off x="2566175" y="1566775"/>
                  <a:ext cx="1329425" cy="1247575"/>
                </a:xfrm>
                <a:custGeom>
                  <a:rect b="b" l="l" r="r" t="t"/>
                  <a:pathLst>
                    <a:path extrusionOk="0" h="49903" w="53177">
                      <a:moveTo>
                        <a:pt x="1" y="1"/>
                      </a:moveTo>
                      <a:lnTo>
                        <a:pt x="1" y="745"/>
                      </a:lnTo>
                      <a:lnTo>
                        <a:pt x="29388" y="745"/>
                      </a:lnTo>
                      <a:lnTo>
                        <a:pt x="29388" y="49902"/>
                      </a:lnTo>
                      <a:lnTo>
                        <a:pt x="53177" y="49902"/>
                      </a:lnTo>
                      <a:lnTo>
                        <a:pt x="53177" y="49158"/>
                      </a:lnTo>
                      <a:lnTo>
                        <a:pt x="30132" y="49158"/>
                      </a:lnTo>
                      <a:lnTo>
                        <a:pt x="30132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3" name="Google Shape;483;p15"/>
                <p:cNvSpPr/>
                <p:nvPr/>
              </p:nvSpPr>
              <p:spPr>
                <a:xfrm>
                  <a:off x="4065300" y="3514000"/>
                  <a:ext cx="18625" cy="1367400"/>
                </a:xfrm>
                <a:custGeom>
                  <a:rect b="b" l="l" r="r" t="t"/>
                  <a:pathLst>
                    <a:path extrusionOk="0" h="54696" w="745">
                      <a:moveTo>
                        <a:pt x="0" y="54696"/>
                      </a:moveTo>
                      <a:lnTo>
                        <a:pt x="745" y="54696"/>
                      </a:lnTo>
                      <a:lnTo>
                        <a:pt x="745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4" name="Google Shape;484;p15"/>
                <p:cNvSpPr/>
                <p:nvPr/>
              </p:nvSpPr>
              <p:spPr>
                <a:xfrm>
                  <a:off x="3898575" y="3514000"/>
                  <a:ext cx="18625" cy="1552750"/>
                </a:xfrm>
                <a:custGeom>
                  <a:rect b="b" l="l" r="r" t="t"/>
                  <a:pathLst>
                    <a:path extrusionOk="0" h="62110" w="745">
                      <a:moveTo>
                        <a:pt x="0" y="62109"/>
                      </a:moveTo>
                      <a:lnTo>
                        <a:pt x="744" y="62109"/>
                      </a:lnTo>
                      <a:lnTo>
                        <a:pt x="744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5" name="Google Shape;485;p15"/>
                <p:cNvSpPr/>
                <p:nvPr/>
              </p:nvSpPr>
              <p:spPr>
                <a:xfrm>
                  <a:off x="4202250" y="3313025"/>
                  <a:ext cx="1217800" cy="1383025"/>
                </a:xfrm>
                <a:custGeom>
                  <a:rect b="b" l="l" r="r" t="t"/>
                  <a:pathLst>
                    <a:path extrusionOk="0" h="55321" w="48712">
                      <a:moveTo>
                        <a:pt x="1" y="1"/>
                      </a:moveTo>
                      <a:lnTo>
                        <a:pt x="1" y="37457"/>
                      </a:lnTo>
                      <a:lnTo>
                        <a:pt x="47967" y="37457"/>
                      </a:lnTo>
                      <a:lnTo>
                        <a:pt x="47967" y="55321"/>
                      </a:lnTo>
                      <a:lnTo>
                        <a:pt x="48711" y="55321"/>
                      </a:lnTo>
                      <a:lnTo>
                        <a:pt x="48711" y="36712"/>
                      </a:lnTo>
                      <a:lnTo>
                        <a:pt x="745" y="36712"/>
                      </a:lnTo>
                      <a:lnTo>
                        <a:pt x="745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6" name="Google Shape;486;p15"/>
                <p:cNvSpPr/>
                <p:nvPr/>
              </p:nvSpPr>
              <p:spPr>
                <a:xfrm>
                  <a:off x="2822225" y="3313025"/>
                  <a:ext cx="943875" cy="564250"/>
                </a:xfrm>
                <a:custGeom>
                  <a:rect b="b" l="l" r="r" t="t"/>
                  <a:pathLst>
                    <a:path extrusionOk="0" h="22570" w="37755">
                      <a:moveTo>
                        <a:pt x="37010" y="1"/>
                      </a:moveTo>
                      <a:lnTo>
                        <a:pt x="37010" y="21825"/>
                      </a:lnTo>
                      <a:lnTo>
                        <a:pt x="1" y="21825"/>
                      </a:lnTo>
                      <a:lnTo>
                        <a:pt x="1" y="22570"/>
                      </a:lnTo>
                      <a:lnTo>
                        <a:pt x="37754" y="22570"/>
                      </a:lnTo>
                      <a:lnTo>
                        <a:pt x="37754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7" name="Google Shape;487;p15"/>
                <p:cNvSpPr/>
                <p:nvPr/>
              </p:nvSpPr>
              <p:spPr>
                <a:xfrm>
                  <a:off x="3932800" y="1126125"/>
                  <a:ext cx="282875" cy="1506600"/>
                </a:xfrm>
                <a:custGeom>
                  <a:rect b="b" l="l" r="r" t="t"/>
                  <a:pathLst>
                    <a:path extrusionOk="0" h="60264" w="11315">
                      <a:moveTo>
                        <a:pt x="1" y="0"/>
                      </a:moveTo>
                      <a:lnTo>
                        <a:pt x="1" y="60263"/>
                      </a:lnTo>
                      <a:lnTo>
                        <a:pt x="11315" y="60263"/>
                      </a:lnTo>
                      <a:lnTo>
                        <a:pt x="11315" y="16734"/>
                      </a:lnTo>
                      <a:lnTo>
                        <a:pt x="10570" y="16734"/>
                      </a:lnTo>
                      <a:lnTo>
                        <a:pt x="10570" y="59519"/>
                      </a:lnTo>
                      <a:lnTo>
                        <a:pt x="745" y="59519"/>
                      </a:lnTo>
                      <a:lnTo>
                        <a:pt x="745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8" name="Google Shape;488;p15"/>
                <p:cNvSpPr/>
                <p:nvPr/>
              </p:nvSpPr>
              <p:spPr>
                <a:xfrm>
                  <a:off x="3747450" y="4004525"/>
                  <a:ext cx="18650" cy="640925"/>
                </a:xfrm>
                <a:custGeom>
                  <a:rect b="b" l="l" r="r" t="t"/>
                  <a:pathLst>
                    <a:path extrusionOk="0" h="25637" w="746">
                      <a:moveTo>
                        <a:pt x="1" y="25636"/>
                      </a:moveTo>
                      <a:lnTo>
                        <a:pt x="745" y="25636"/>
                      </a:lnTo>
                      <a:lnTo>
                        <a:pt x="745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9" name="Google Shape;489;p15"/>
                <p:cNvSpPr/>
                <p:nvPr/>
              </p:nvSpPr>
              <p:spPr>
                <a:xfrm>
                  <a:off x="4359325" y="3514000"/>
                  <a:ext cx="646100" cy="305225"/>
                </a:xfrm>
                <a:custGeom>
                  <a:rect b="b" l="l" r="r" t="t"/>
                  <a:pathLst>
                    <a:path extrusionOk="0" h="12209" w="25844">
                      <a:moveTo>
                        <a:pt x="0" y="1"/>
                      </a:moveTo>
                      <a:lnTo>
                        <a:pt x="0" y="12208"/>
                      </a:lnTo>
                      <a:lnTo>
                        <a:pt x="25844" y="12208"/>
                      </a:lnTo>
                      <a:lnTo>
                        <a:pt x="25844" y="11464"/>
                      </a:lnTo>
                      <a:lnTo>
                        <a:pt x="745" y="11464"/>
                      </a:lnTo>
                      <a:lnTo>
                        <a:pt x="745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90" name="Google Shape;490;p15"/>
                <p:cNvSpPr/>
                <p:nvPr/>
              </p:nvSpPr>
              <p:spPr>
                <a:xfrm>
                  <a:off x="2265150" y="2795700"/>
                  <a:ext cx="1434044" cy="206225"/>
                </a:xfrm>
                <a:custGeom>
                  <a:rect b="b" l="l" r="r" t="t"/>
                  <a:pathLst>
                    <a:path extrusionOk="0" h="8249" w="78902">
                      <a:moveTo>
                        <a:pt x="1" y="1"/>
                      </a:moveTo>
                      <a:lnTo>
                        <a:pt x="1" y="745"/>
                      </a:lnTo>
                      <a:lnTo>
                        <a:pt x="43471" y="745"/>
                      </a:lnTo>
                      <a:lnTo>
                        <a:pt x="43471" y="8248"/>
                      </a:lnTo>
                      <a:lnTo>
                        <a:pt x="78902" y="8248"/>
                      </a:lnTo>
                      <a:lnTo>
                        <a:pt x="78902" y="7504"/>
                      </a:lnTo>
                      <a:lnTo>
                        <a:pt x="44215" y="7504"/>
                      </a:lnTo>
                      <a:lnTo>
                        <a:pt x="44215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91" name="Google Shape;491;p15"/>
                <p:cNvSpPr/>
                <p:nvPr/>
              </p:nvSpPr>
              <p:spPr>
                <a:xfrm>
                  <a:off x="4164300" y="1513925"/>
                  <a:ext cx="80400" cy="62550"/>
                </a:xfrm>
                <a:custGeom>
                  <a:rect b="b" l="l" r="r" t="t"/>
                  <a:pathLst>
                    <a:path extrusionOk="0" h="2502" w="3216">
                      <a:moveTo>
                        <a:pt x="1608" y="2502"/>
                      </a:moveTo>
                      <a:cubicBezTo>
                        <a:pt x="3216" y="250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92" name="Google Shape;492;p15"/>
                <p:cNvSpPr/>
                <p:nvPr/>
              </p:nvSpPr>
              <p:spPr>
                <a:xfrm>
                  <a:off x="3903775" y="1095600"/>
                  <a:ext cx="80425" cy="61800"/>
                </a:xfrm>
                <a:custGeom>
                  <a:rect b="b" l="l" r="r" t="t"/>
                  <a:pathLst>
                    <a:path extrusionOk="0" h="2472" w="3217">
                      <a:moveTo>
                        <a:pt x="1608" y="2472"/>
                      </a:moveTo>
                      <a:cubicBezTo>
                        <a:pt x="3216" y="247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1" y="1"/>
                        <a:pt x="1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93" name="Google Shape;493;p15"/>
                <p:cNvSpPr/>
                <p:nvPr/>
              </p:nvSpPr>
              <p:spPr>
                <a:xfrm>
                  <a:off x="2526725" y="1542225"/>
                  <a:ext cx="80425" cy="61800"/>
                </a:xfrm>
                <a:custGeom>
                  <a:rect b="b" l="l" r="r" t="t"/>
                  <a:pathLst>
                    <a:path extrusionOk="0" h="2472" w="3217">
                      <a:moveTo>
                        <a:pt x="1608" y="2471"/>
                      </a:moveTo>
                      <a:cubicBezTo>
                        <a:pt x="3216" y="2471"/>
                        <a:pt x="3216" y="0"/>
                        <a:pt x="1608" y="0"/>
                      </a:cubicBezTo>
                      <a:lnTo>
                        <a:pt x="1608" y="0"/>
                      </a:lnTo>
                      <a:cubicBezTo>
                        <a:pt x="1" y="0"/>
                        <a:pt x="1" y="2471"/>
                        <a:pt x="1608" y="2471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94" name="Google Shape;494;p15"/>
                <p:cNvSpPr/>
                <p:nvPr/>
              </p:nvSpPr>
              <p:spPr>
                <a:xfrm>
                  <a:off x="2222725" y="2779325"/>
                  <a:ext cx="80425" cy="62550"/>
                </a:xfrm>
                <a:custGeom>
                  <a:rect b="b" l="l" r="r" t="t"/>
                  <a:pathLst>
                    <a:path extrusionOk="0" h="2502" w="3217">
                      <a:moveTo>
                        <a:pt x="1609" y="2502"/>
                      </a:moveTo>
                      <a:cubicBezTo>
                        <a:pt x="3217" y="2502"/>
                        <a:pt x="3217" y="1"/>
                        <a:pt x="1609" y="1"/>
                      </a:cubicBezTo>
                      <a:lnTo>
                        <a:pt x="1609" y="1"/>
                      </a:lnTo>
                      <a:cubicBezTo>
                        <a:pt x="1" y="1"/>
                        <a:pt x="1" y="2502"/>
                        <a:pt x="1609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95" name="Google Shape;495;p15"/>
                <p:cNvSpPr/>
                <p:nvPr/>
              </p:nvSpPr>
              <p:spPr>
                <a:xfrm>
                  <a:off x="2757698" y="3840025"/>
                  <a:ext cx="80425" cy="62550"/>
                </a:xfrm>
                <a:custGeom>
                  <a:rect b="b" l="l" r="r" t="t"/>
                  <a:pathLst>
                    <a:path extrusionOk="0" h="2502" w="3217">
                      <a:moveTo>
                        <a:pt x="1608" y="2502"/>
                      </a:moveTo>
                      <a:cubicBezTo>
                        <a:pt x="3216" y="250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96" name="Google Shape;496;p15"/>
                <p:cNvSpPr/>
                <p:nvPr/>
              </p:nvSpPr>
              <p:spPr>
                <a:xfrm>
                  <a:off x="3716561" y="4639906"/>
                  <a:ext cx="80425" cy="61800"/>
                </a:xfrm>
                <a:custGeom>
                  <a:rect b="b" l="l" r="r" t="t"/>
                  <a:pathLst>
                    <a:path extrusionOk="0" h="2472" w="3217">
                      <a:moveTo>
                        <a:pt x="1609" y="2472"/>
                      </a:moveTo>
                      <a:cubicBezTo>
                        <a:pt x="3217" y="2472"/>
                        <a:pt x="3217" y="0"/>
                        <a:pt x="1609" y="0"/>
                      </a:cubicBezTo>
                      <a:lnTo>
                        <a:pt x="1609" y="0"/>
                      </a:lnTo>
                      <a:cubicBezTo>
                        <a:pt x="1" y="0"/>
                        <a:pt x="1" y="2472"/>
                        <a:pt x="160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97" name="Google Shape;497;p15"/>
                <p:cNvSpPr/>
                <p:nvPr/>
              </p:nvSpPr>
              <p:spPr>
                <a:xfrm>
                  <a:off x="3716579" y="3947448"/>
                  <a:ext cx="80400" cy="61800"/>
                </a:xfrm>
                <a:custGeom>
                  <a:rect b="b" l="l" r="r" t="t"/>
                  <a:pathLst>
                    <a:path extrusionOk="0" h="2472" w="3216">
                      <a:moveTo>
                        <a:pt x="1608" y="2471"/>
                      </a:moveTo>
                      <a:cubicBezTo>
                        <a:pt x="3216" y="2471"/>
                        <a:pt x="3216" y="0"/>
                        <a:pt x="1608" y="0"/>
                      </a:cubicBezTo>
                      <a:lnTo>
                        <a:pt x="1608" y="0"/>
                      </a:lnTo>
                      <a:cubicBezTo>
                        <a:pt x="0" y="0"/>
                        <a:pt x="0" y="2471"/>
                        <a:pt x="1608" y="2471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98" name="Google Shape;498;p15"/>
                <p:cNvSpPr/>
                <p:nvPr/>
              </p:nvSpPr>
              <p:spPr>
                <a:xfrm>
                  <a:off x="4034025" y="4848625"/>
                  <a:ext cx="80425" cy="61800"/>
                </a:xfrm>
                <a:custGeom>
                  <a:rect b="b" l="l" r="r" t="t"/>
                  <a:pathLst>
                    <a:path extrusionOk="0" h="2472" w="3217">
                      <a:moveTo>
                        <a:pt x="1609" y="2472"/>
                      </a:moveTo>
                      <a:cubicBezTo>
                        <a:pt x="3217" y="2472"/>
                        <a:pt x="3217" y="1"/>
                        <a:pt x="1609" y="1"/>
                      </a:cubicBezTo>
                      <a:lnTo>
                        <a:pt x="1609" y="1"/>
                      </a:lnTo>
                      <a:cubicBezTo>
                        <a:pt x="1" y="1"/>
                        <a:pt x="1" y="2472"/>
                        <a:pt x="160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99" name="Google Shape;499;p15"/>
                <p:cNvSpPr/>
                <p:nvPr/>
              </p:nvSpPr>
              <p:spPr>
                <a:xfrm>
                  <a:off x="5371216" y="4691404"/>
                  <a:ext cx="79675" cy="61800"/>
                </a:xfrm>
                <a:custGeom>
                  <a:rect b="b" l="l" r="r" t="t"/>
                  <a:pathLst>
                    <a:path extrusionOk="0" h="2472" w="3187">
                      <a:moveTo>
                        <a:pt x="1609" y="2472"/>
                      </a:moveTo>
                      <a:cubicBezTo>
                        <a:pt x="3187" y="2472"/>
                        <a:pt x="3187" y="0"/>
                        <a:pt x="1609" y="0"/>
                      </a:cubicBezTo>
                      <a:lnTo>
                        <a:pt x="1609" y="0"/>
                      </a:lnTo>
                      <a:cubicBezTo>
                        <a:pt x="1" y="0"/>
                        <a:pt x="1" y="2472"/>
                        <a:pt x="160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00" name="Google Shape;500;p15"/>
                <p:cNvSpPr/>
                <p:nvPr/>
              </p:nvSpPr>
              <p:spPr>
                <a:xfrm>
                  <a:off x="4982761" y="3778219"/>
                  <a:ext cx="80425" cy="61800"/>
                </a:xfrm>
                <a:custGeom>
                  <a:rect b="b" l="l" r="r" t="t"/>
                  <a:pathLst>
                    <a:path extrusionOk="0" h="2472" w="3217">
                      <a:moveTo>
                        <a:pt x="1608" y="2472"/>
                      </a:moveTo>
                      <a:cubicBezTo>
                        <a:pt x="3216" y="247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01" name="Google Shape;501;p15"/>
                <p:cNvSpPr/>
                <p:nvPr/>
              </p:nvSpPr>
              <p:spPr>
                <a:xfrm>
                  <a:off x="5580126" y="3151513"/>
                  <a:ext cx="79675" cy="61800"/>
                </a:xfrm>
                <a:custGeom>
                  <a:rect b="b" l="l" r="r" t="t"/>
                  <a:pathLst>
                    <a:path extrusionOk="0" h="2472" w="3187">
                      <a:moveTo>
                        <a:pt x="1608" y="2472"/>
                      </a:moveTo>
                      <a:cubicBezTo>
                        <a:pt x="3186" y="2472"/>
                        <a:pt x="318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02" name="Google Shape;502;p15"/>
                <p:cNvSpPr/>
                <p:nvPr/>
              </p:nvSpPr>
              <p:spPr>
                <a:xfrm>
                  <a:off x="2566175" y="3254975"/>
                  <a:ext cx="1191725" cy="18625"/>
                </a:xfrm>
                <a:custGeom>
                  <a:rect b="b" l="l" r="r" t="t"/>
                  <a:pathLst>
                    <a:path extrusionOk="0" h="745" w="47669">
                      <a:moveTo>
                        <a:pt x="1" y="745"/>
                      </a:moveTo>
                      <a:lnTo>
                        <a:pt x="47669" y="745"/>
                      </a:lnTo>
                      <a:lnTo>
                        <a:pt x="47669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03" name="Google Shape;503;p15"/>
                <p:cNvSpPr/>
                <p:nvPr/>
              </p:nvSpPr>
              <p:spPr>
                <a:xfrm>
                  <a:off x="4648125" y="3542300"/>
                  <a:ext cx="357300" cy="18625"/>
                </a:xfrm>
                <a:custGeom>
                  <a:rect b="b" l="l" r="r" t="t"/>
                  <a:pathLst>
                    <a:path extrusionOk="0" h="745" w="14292">
                      <a:moveTo>
                        <a:pt x="1" y="745"/>
                      </a:moveTo>
                      <a:lnTo>
                        <a:pt x="14292" y="745"/>
                      </a:lnTo>
                      <a:lnTo>
                        <a:pt x="14292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04" name="Google Shape;504;p15"/>
                <p:cNvSpPr/>
                <p:nvPr/>
              </p:nvSpPr>
              <p:spPr>
                <a:xfrm>
                  <a:off x="4523075" y="1163350"/>
                  <a:ext cx="223325" cy="1721700"/>
                </a:xfrm>
                <a:custGeom>
                  <a:rect b="b" l="l" r="r" t="t"/>
                  <a:pathLst>
                    <a:path extrusionOk="0" h="68868" w="8933">
                      <a:moveTo>
                        <a:pt x="8188" y="0"/>
                      </a:moveTo>
                      <a:lnTo>
                        <a:pt x="8188" y="25159"/>
                      </a:lnTo>
                      <a:lnTo>
                        <a:pt x="0" y="25159"/>
                      </a:lnTo>
                      <a:lnTo>
                        <a:pt x="0" y="68868"/>
                      </a:lnTo>
                      <a:lnTo>
                        <a:pt x="745" y="68868"/>
                      </a:lnTo>
                      <a:lnTo>
                        <a:pt x="745" y="25904"/>
                      </a:lnTo>
                      <a:lnTo>
                        <a:pt x="8933" y="25904"/>
                      </a:lnTo>
                      <a:lnTo>
                        <a:pt x="8933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05" name="Google Shape;505;p15"/>
                <p:cNvSpPr/>
                <p:nvPr/>
              </p:nvSpPr>
              <p:spPr>
                <a:xfrm>
                  <a:off x="3066375" y="3542300"/>
                  <a:ext cx="279175" cy="18625"/>
                </a:xfrm>
                <a:custGeom>
                  <a:rect b="b" l="l" r="r" t="t"/>
                  <a:pathLst>
                    <a:path extrusionOk="0" h="745" w="11167">
                      <a:moveTo>
                        <a:pt x="1" y="745"/>
                      </a:moveTo>
                      <a:lnTo>
                        <a:pt x="11166" y="745"/>
                      </a:lnTo>
                      <a:lnTo>
                        <a:pt x="11166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06" name="Google Shape;506;p15"/>
                <p:cNvSpPr/>
                <p:nvPr/>
              </p:nvSpPr>
              <p:spPr>
                <a:xfrm>
                  <a:off x="3583700" y="1575725"/>
                  <a:ext cx="18650" cy="614850"/>
                </a:xfrm>
                <a:custGeom>
                  <a:rect b="b" l="l" r="r" t="t"/>
                  <a:pathLst>
                    <a:path extrusionOk="0" h="24594" w="746">
                      <a:moveTo>
                        <a:pt x="1" y="24593"/>
                      </a:moveTo>
                      <a:lnTo>
                        <a:pt x="745" y="24593"/>
                      </a:lnTo>
                      <a:lnTo>
                        <a:pt x="745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07" name="Google Shape;507;p15"/>
                <p:cNvSpPr/>
                <p:nvPr/>
              </p:nvSpPr>
              <p:spPr>
                <a:xfrm>
                  <a:off x="2655200" y="2276150"/>
                  <a:ext cx="912600" cy="18625"/>
                </a:xfrm>
                <a:custGeom>
                  <a:rect b="b" l="l" r="r" t="t"/>
                  <a:pathLst>
                    <a:path extrusionOk="0" h="745" w="36504">
                      <a:moveTo>
                        <a:pt x="1" y="745"/>
                      </a:moveTo>
                      <a:lnTo>
                        <a:pt x="36504" y="745"/>
                      </a:lnTo>
                      <a:lnTo>
                        <a:pt x="36504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08" name="Google Shape;508;p15"/>
                <p:cNvSpPr/>
                <p:nvPr/>
              </p:nvSpPr>
              <p:spPr>
                <a:xfrm>
                  <a:off x="5064950" y="1507225"/>
                  <a:ext cx="18650" cy="375925"/>
                </a:xfrm>
                <a:custGeom>
                  <a:rect b="b" l="l" r="r" t="t"/>
                  <a:pathLst>
                    <a:path extrusionOk="0" h="15037" w="746">
                      <a:moveTo>
                        <a:pt x="1" y="15037"/>
                      </a:moveTo>
                      <a:lnTo>
                        <a:pt x="745" y="15037"/>
                      </a:lnTo>
                      <a:lnTo>
                        <a:pt x="745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09" name="Google Shape;509;p15"/>
                <p:cNvSpPr/>
                <p:nvPr/>
              </p:nvSpPr>
              <p:spPr>
                <a:xfrm>
                  <a:off x="4695025" y="1132825"/>
                  <a:ext cx="79675" cy="61800"/>
                </a:xfrm>
                <a:custGeom>
                  <a:rect b="b" l="l" r="r" t="t"/>
                  <a:pathLst>
                    <a:path extrusionOk="0" h="2472" w="3187">
                      <a:moveTo>
                        <a:pt x="1608" y="2472"/>
                      </a:moveTo>
                      <a:cubicBezTo>
                        <a:pt x="3186" y="2472"/>
                        <a:pt x="3186" y="0"/>
                        <a:pt x="1608" y="0"/>
                      </a:cubicBezTo>
                      <a:lnTo>
                        <a:pt x="1608" y="0"/>
                      </a:lnTo>
                      <a:cubicBezTo>
                        <a:pt x="0" y="0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0" name="Google Shape;510;p15"/>
                <p:cNvSpPr/>
                <p:nvPr/>
              </p:nvSpPr>
              <p:spPr>
                <a:xfrm>
                  <a:off x="5034064" y="1879391"/>
                  <a:ext cx="80425" cy="61800"/>
                </a:xfrm>
                <a:custGeom>
                  <a:rect b="b" l="l" r="r" t="t"/>
                  <a:pathLst>
                    <a:path extrusionOk="0" h="2472" w="3217">
                      <a:moveTo>
                        <a:pt x="1609" y="2471"/>
                      </a:moveTo>
                      <a:cubicBezTo>
                        <a:pt x="3216" y="2471"/>
                        <a:pt x="3216" y="0"/>
                        <a:pt x="1609" y="0"/>
                      </a:cubicBezTo>
                      <a:lnTo>
                        <a:pt x="1609" y="0"/>
                      </a:lnTo>
                      <a:cubicBezTo>
                        <a:pt x="1" y="0"/>
                        <a:pt x="1" y="2471"/>
                        <a:pt x="1609" y="2471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1" name="Google Shape;511;p15"/>
                <p:cNvSpPr/>
                <p:nvPr/>
              </p:nvSpPr>
              <p:spPr>
                <a:xfrm>
                  <a:off x="5034072" y="1452088"/>
                  <a:ext cx="80425" cy="61825"/>
                </a:xfrm>
                <a:custGeom>
                  <a:rect b="b" l="l" r="r" t="t"/>
                  <a:pathLst>
                    <a:path extrusionOk="0" h="2473" w="3217">
                      <a:moveTo>
                        <a:pt x="1609" y="2472"/>
                      </a:moveTo>
                      <a:cubicBezTo>
                        <a:pt x="3216" y="2472"/>
                        <a:pt x="3216" y="1"/>
                        <a:pt x="1609" y="1"/>
                      </a:cubicBezTo>
                      <a:lnTo>
                        <a:pt x="1609" y="1"/>
                      </a:lnTo>
                      <a:cubicBezTo>
                        <a:pt x="1" y="1"/>
                        <a:pt x="1" y="2472"/>
                        <a:pt x="160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2" name="Google Shape;512;p15"/>
                <p:cNvSpPr/>
                <p:nvPr/>
              </p:nvSpPr>
              <p:spPr>
                <a:xfrm>
                  <a:off x="4982761" y="3520713"/>
                  <a:ext cx="80425" cy="61800"/>
                </a:xfrm>
                <a:custGeom>
                  <a:rect b="b" l="l" r="r" t="t"/>
                  <a:pathLst>
                    <a:path extrusionOk="0" h="2472" w="3217">
                      <a:moveTo>
                        <a:pt x="1608" y="2472"/>
                      </a:moveTo>
                      <a:cubicBezTo>
                        <a:pt x="3216" y="247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3" name="Google Shape;513;p15"/>
                <p:cNvSpPr/>
                <p:nvPr/>
              </p:nvSpPr>
              <p:spPr>
                <a:xfrm>
                  <a:off x="4614625" y="3520700"/>
                  <a:ext cx="79675" cy="62550"/>
                </a:xfrm>
                <a:custGeom>
                  <a:rect b="b" l="l" r="r" t="t"/>
                  <a:pathLst>
                    <a:path extrusionOk="0" h="2502" w="3187">
                      <a:moveTo>
                        <a:pt x="1579" y="2502"/>
                      </a:moveTo>
                      <a:cubicBezTo>
                        <a:pt x="3186" y="2502"/>
                        <a:pt x="3186" y="1"/>
                        <a:pt x="1579" y="1"/>
                      </a:cubicBezTo>
                      <a:lnTo>
                        <a:pt x="1579" y="1"/>
                      </a:lnTo>
                      <a:cubicBezTo>
                        <a:pt x="1" y="1"/>
                        <a:pt x="1" y="2502"/>
                        <a:pt x="1579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4" name="Google Shape;514;p15"/>
                <p:cNvSpPr/>
                <p:nvPr/>
              </p:nvSpPr>
              <p:spPr>
                <a:xfrm>
                  <a:off x="3330849" y="3520342"/>
                  <a:ext cx="79675" cy="62550"/>
                </a:xfrm>
                <a:custGeom>
                  <a:rect b="b" l="l" r="r" t="t"/>
                  <a:pathLst>
                    <a:path extrusionOk="0" h="2502" w="3187">
                      <a:moveTo>
                        <a:pt x="1578" y="2502"/>
                      </a:moveTo>
                      <a:cubicBezTo>
                        <a:pt x="3186" y="2502"/>
                        <a:pt x="3186" y="1"/>
                        <a:pt x="1578" y="1"/>
                      </a:cubicBezTo>
                      <a:lnTo>
                        <a:pt x="1578" y="1"/>
                      </a:lnTo>
                      <a:cubicBezTo>
                        <a:pt x="0" y="1"/>
                        <a:pt x="0" y="2502"/>
                        <a:pt x="1578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5" name="Google Shape;515;p15"/>
                <p:cNvSpPr/>
                <p:nvPr/>
              </p:nvSpPr>
              <p:spPr>
                <a:xfrm>
                  <a:off x="3004169" y="3526648"/>
                  <a:ext cx="80400" cy="62550"/>
                </a:xfrm>
                <a:custGeom>
                  <a:rect b="b" l="l" r="r" t="t"/>
                  <a:pathLst>
                    <a:path extrusionOk="0" h="2502" w="3216">
                      <a:moveTo>
                        <a:pt x="1608" y="2502"/>
                      </a:moveTo>
                      <a:cubicBezTo>
                        <a:pt x="3216" y="250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6" name="Google Shape;516;p15"/>
                <p:cNvSpPr/>
                <p:nvPr/>
              </p:nvSpPr>
              <p:spPr>
                <a:xfrm>
                  <a:off x="2530450" y="3238600"/>
                  <a:ext cx="79675" cy="61800"/>
                </a:xfrm>
                <a:custGeom>
                  <a:rect b="b" l="l" r="r" t="t"/>
                  <a:pathLst>
                    <a:path extrusionOk="0" h="2472" w="3187">
                      <a:moveTo>
                        <a:pt x="1579" y="2472"/>
                      </a:moveTo>
                      <a:cubicBezTo>
                        <a:pt x="3186" y="2472"/>
                        <a:pt x="3186" y="0"/>
                        <a:pt x="1579" y="0"/>
                      </a:cubicBezTo>
                      <a:lnTo>
                        <a:pt x="1579" y="0"/>
                      </a:lnTo>
                      <a:cubicBezTo>
                        <a:pt x="1" y="0"/>
                        <a:pt x="1" y="2472"/>
                        <a:pt x="157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7" name="Google Shape;517;p15"/>
                <p:cNvSpPr/>
                <p:nvPr/>
              </p:nvSpPr>
              <p:spPr>
                <a:xfrm>
                  <a:off x="3552074" y="2254195"/>
                  <a:ext cx="79675" cy="62550"/>
                </a:xfrm>
                <a:custGeom>
                  <a:rect b="b" l="l" r="r" t="t"/>
                  <a:pathLst>
                    <a:path extrusionOk="0" h="2502" w="3187">
                      <a:moveTo>
                        <a:pt x="1608" y="2502"/>
                      </a:moveTo>
                      <a:cubicBezTo>
                        <a:pt x="3186" y="2502"/>
                        <a:pt x="318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8" name="Google Shape;518;p15"/>
                <p:cNvSpPr/>
                <p:nvPr/>
              </p:nvSpPr>
              <p:spPr>
                <a:xfrm>
                  <a:off x="2617250" y="2255300"/>
                  <a:ext cx="79650" cy="62550"/>
                </a:xfrm>
                <a:custGeom>
                  <a:rect b="b" l="l" r="r" t="t"/>
                  <a:pathLst>
                    <a:path extrusionOk="0" h="2502" w="3186">
                      <a:moveTo>
                        <a:pt x="1578" y="2502"/>
                      </a:moveTo>
                      <a:cubicBezTo>
                        <a:pt x="3186" y="2502"/>
                        <a:pt x="3186" y="1"/>
                        <a:pt x="1578" y="1"/>
                      </a:cubicBezTo>
                      <a:lnTo>
                        <a:pt x="1578" y="1"/>
                      </a:lnTo>
                      <a:cubicBezTo>
                        <a:pt x="0" y="1"/>
                        <a:pt x="0" y="2502"/>
                        <a:pt x="1578" y="2502"/>
                      </a:cubicBezTo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9" name="Google Shape;519;p15"/>
                <p:cNvSpPr/>
                <p:nvPr/>
              </p:nvSpPr>
              <p:spPr>
                <a:xfrm>
                  <a:off x="3555425" y="1542225"/>
                  <a:ext cx="80400" cy="61800"/>
                </a:xfrm>
                <a:custGeom>
                  <a:rect b="b" l="l" r="r" t="t"/>
                  <a:pathLst>
                    <a:path extrusionOk="0" h="2472" w="3216">
                      <a:moveTo>
                        <a:pt x="1608" y="2471"/>
                      </a:moveTo>
                      <a:cubicBezTo>
                        <a:pt x="3216" y="2471"/>
                        <a:pt x="3216" y="0"/>
                        <a:pt x="1608" y="0"/>
                      </a:cubicBezTo>
                      <a:lnTo>
                        <a:pt x="1608" y="0"/>
                      </a:lnTo>
                      <a:cubicBezTo>
                        <a:pt x="0" y="0"/>
                        <a:pt x="0" y="2471"/>
                        <a:pt x="1608" y="2471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0" name="Google Shape;520;p15"/>
                <p:cNvSpPr/>
                <p:nvPr/>
              </p:nvSpPr>
              <p:spPr>
                <a:xfrm>
                  <a:off x="3551700" y="2185498"/>
                  <a:ext cx="80425" cy="61800"/>
                </a:xfrm>
                <a:custGeom>
                  <a:rect b="b" l="l" r="r" t="t"/>
                  <a:pathLst>
                    <a:path extrusionOk="0" h="2472" w="3217">
                      <a:moveTo>
                        <a:pt x="1608" y="2472"/>
                      </a:moveTo>
                      <a:cubicBezTo>
                        <a:pt x="3216" y="2472"/>
                        <a:pt x="3216" y="0"/>
                        <a:pt x="1608" y="0"/>
                      </a:cubicBezTo>
                      <a:lnTo>
                        <a:pt x="1608" y="0"/>
                      </a:lnTo>
                      <a:cubicBezTo>
                        <a:pt x="30" y="0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21" name="Google Shape;521;p15"/>
              <p:cNvGrpSpPr/>
              <p:nvPr/>
            </p:nvGrpSpPr>
            <p:grpSpPr>
              <a:xfrm>
                <a:off x="5410000" y="3637511"/>
                <a:ext cx="1017675" cy="63064"/>
                <a:chOff x="2617250" y="2254786"/>
                <a:chExt cx="1017675" cy="63064"/>
              </a:xfrm>
            </p:grpSpPr>
            <p:sp>
              <p:nvSpPr>
                <p:cNvPr id="522" name="Google Shape;522;p15"/>
                <p:cNvSpPr/>
                <p:nvPr/>
              </p:nvSpPr>
              <p:spPr>
                <a:xfrm>
                  <a:off x="2655200" y="2276150"/>
                  <a:ext cx="912600" cy="18625"/>
                </a:xfrm>
                <a:custGeom>
                  <a:rect b="b" l="l" r="r" t="t"/>
                  <a:pathLst>
                    <a:path extrusionOk="0" h="745" w="36504">
                      <a:moveTo>
                        <a:pt x="1" y="745"/>
                      </a:moveTo>
                      <a:lnTo>
                        <a:pt x="36504" y="745"/>
                      </a:lnTo>
                      <a:lnTo>
                        <a:pt x="36504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3" name="Google Shape;523;p15"/>
                <p:cNvSpPr/>
                <p:nvPr/>
              </p:nvSpPr>
              <p:spPr>
                <a:xfrm>
                  <a:off x="3555250" y="2254786"/>
                  <a:ext cx="79675" cy="62550"/>
                </a:xfrm>
                <a:custGeom>
                  <a:rect b="b" l="l" r="r" t="t"/>
                  <a:pathLst>
                    <a:path extrusionOk="0" h="2502" w="3187">
                      <a:moveTo>
                        <a:pt x="1608" y="2502"/>
                      </a:moveTo>
                      <a:cubicBezTo>
                        <a:pt x="3186" y="2502"/>
                        <a:pt x="318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4" name="Google Shape;524;p15"/>
                <p:cNvSpPr/>
                <p:nvPr/>
              </p:nvSpPr>
              <p:spPr>
                <a:xfrm>
                  <a:off x="2617250" y="2255300"/>
                  <a:ext cx="79650" cy="62550"/>
                </a:xfrm>
                <a:custGeom>
                  <a:rect b="b" l="l" r="r" t="t"/>
                  <a:pathLst>
                    <a:path extrusionOk="0" h="2502" w="3186">
                      <a:moveTo>
                        <a:pt x="1578" y="2502"/>
                      </a:moveTo>
                      <a:cubicBezTo>
                        <a:pt x="3186" y="2502"/>
                        <a:pt x="3186" y="1"/>
                        <a:pt x="1578" y="1"/>
                      </a:cubicBezTo>
                      <a:lnTo>
                        <a:pt x="1578" y="1"/>
                      </a:lnTo>
                      <a:cubicBezTo>
                        <a:pt x="0" y="1"/>
                        <a:pt x="0" y="2502"/>
                        <a:pt x="1578" y="2502"/>
                      </a:cubicBezTo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525" name="Google Shape;525;p15"/>
            <p:cNvSpPr/>
            <p:nvPr/>
          </p:nvSpPr>
          <p:spPr>
            <a:xfrm>
              <a:off x="6728750" y="4464275"/>
              <a:ext cx="80425" cy="61800"/>
            </a:xfrm>
            <a:custGeom>
              <a:rect b="b" l="l" r="r" t="t"/>
              <a:pathLst>
                <a:path extrusionOk="0" h="2472" w="3217">
                  <a:moveTo>
                    <a:pt x="1609" y="2472"/>
                  </a:moveTo>
                  <a:cubicBezTo>
                    <a:pt x="3217" y="2472"/>
                    <a:pt x="3217" y="0"/>
                    <a:pt x="1609" y="0"/>
                  </a:cubicBezTo>
                  <a:lnTo>
                    <a:pt x="1609" y="0"/>
                  </a:lnTo>
                  <a:cubicBezTo>
                    <a:pt x="1" y="0"/>
                    <a:pt x="1" y="2472"/>
                    <a:pt x="1609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6" name="Google Shape;526;p15"/>
          <p:cNvSpPr txBox="1"/>
          <p:nvPr>
            <p:ph type="title"/>
          </p:nvPr>
        </p:nvSpPr>
        <p:spPr>
          <a:xfrm>
            <a:off x="713225" y="1422825"/>
            <a:ext cx="4617600" cy="140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/>
        </p:txBody>
      </p:sp>
      <p:sp>
        <p:nvSpPr>
          <p:cNvPr id="527" name="Google Shape;527;p15"/>
          <p:cNvSpPr txBox="1"/>
          <p:nvPr>
            <p:ph idx="1" type="subTitle"/>
          </p:nvPr>
        </p:nvSpPr>
        <p:spPr>
          <a:xfrm>
            <a:off x="995975" y="2807850"/>
            <a:ext cx="4019400" cy="46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528" name="Google Shape;528;p15"/>
          <p:cNvSpPr txBox="1"/>
          <p:nvPr>
            <p:ph hasCustomPrompt="1" idx="2" type="title"/>
          </p:nvPr>
        </p:nvSpPr>
        <p:spPr>
          <a:xfrm>
            <a:off x="5432525" y="1747713"/>
            <a:ext cx="3051000" cy="163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grpSp>
        <p:nvGrpSpPr>
          <p:cNvPr id="529" name="Google Shape;529;p15"/>
          <p:cNvGrpSpPr/>
          <p:nvPr/>
        </p:nvGrpSpPr>
        <p:grpSpPr>
          <a:xfrm flipH="1" rot="10800000">
            <a:off x="-193250" y="-516225"/>
            <a:ext cx="9144823" cy="6841363"/>
            <a:chOff x="-193250" y="-516225"/>
            <a:chExt cx="9144823" cy="6841363"/>
          </a:xfrm>
        </p:grpSpPr>
        <p:pic>
          <p:nvPicPr>
            <p:cNvPr id="530" name="Google Shape;530;p15"/>
            <p:cNvPicPr preferRelativeResize="0"/>
            <p:nvPr/>
          </p:nvPicPr>
          <p:blipFill>
            <a:blip r:embed="rId2">
              <a:alphaModFix amt="30000"/>
            </a:blip>
            <a:stretch>
              <a:fillRect/>
            </a:stretch>
          </p:blipFill>
          <p:spPr>
            <a:xfrm>
              <a:off x="-193250" y="2968712"/>
              <a:ext cx="4162851" cy="3356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1" name="Google Shape;531;p15"/>
            <p:cNvPicPr preferRelativeResize="0"/>
            <p:nvPr/>
          </p:nvPicPr>
          <p:blipFill>
            <a:blip r:embed="rId3">
              <a:alphaModFix amt="30000"/>
            </a:blip>
            <a:stretch>
              <a:fillRect/>
            </a:stretch>
          </p:blipFill>
          <p:spPr>
            <a:xfrm>
              <a:off x="4460415" y="-516225"/>
              <a:ext cx="4403759" cy="20583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2" name="Google Shape;532;p15"/>
            <p:cNvPicPr preferRelativeResize="0"/>
            <p:nvPr/>
          </p:nvPicPr>
          <p:blipFill>
            <a:blip r:embed="rId4">
              <a:alphaModFix amt="30000"/>
            </a:blip>
            <a:stretch>
              <a:fillRect/>
            </a:stretch>
          </p:blipFill>
          <p:spPr>
            <a:xfrm rot="5400000">
              <a:off x="138350" y="-415500"/>
              <a:ext cx="2480650" cy="28278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3" name="Google Shape;533;p15"/>
            <p:cNvPicPr preferRelativeResize="0"/>
            <p:nvPr/>
          </p:nvPicPr>
          <p:blipFill>
            <a:blip r:embed="rId5">
              <a:alphaModFix amt="30000"/>
            </a:blip>
            <a:stretch>
              <a:fillRect/>
            </a:stretch>
          </p:blipFill>
          <p:spPr>
            <a:xfrm>
              <a:off x="3808375" y="2154920"/>
              <a:ext cx="5143199" cy="256217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2"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16"/>
          <p:cNvSpPr txBox="1"/>
          <p:nvPr>
            <p:ph hasCustomPrompt="1" type="title"/>
          </p:nvPr>
        </p:nvSpPr>
        <p:spPr>
          <a:xfrm>
            <a:off x="713163" y="1262425"/>
            <a:ext cx="3858900" cy="75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>
            <a:r>
              <a:t>xx%</a:t>
            </a:r>
          </a:p>
        </p:txBody>
      </p:sp>
      <p:sp>
        <p:nvSpPr>
          <p:cNvPr id="536" name="Google Shape;536;p16"/>
          <p:cNvSpPr txBox="1"/>
          <p:nvPr>
            <p:ph idx="1" type="subTitle"/>
          </p:nvPr>
        </p:nvSpPr>
        <p:spPr>
          <a:xfrm>
            <a:off x="835763" y="2014250"/>
            <a:ext cx="3391500" cy="37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537" name="Google Shape;537;p16"/>
          <p:cNvSpPr txBox="1"/>
          <p:nvPr>
            <p:ph hasCustomPrompt="1" idx="2" type="title"/>
          </p:nvPr>
        </p:nvSpPr>
        <p:spPr>
          <a:xfrm>
            <a:off x="713163" y="2751881"/>
            <a:ext cx="3858900" cy="75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>
            <a:r>
              <a:t>xx%</a:t>
            </a:r>
          </a:p>
        </p:txBody>
      </p:sp>
      <p:sp>
        <p:nvSpPr>
          <p:cNvPr id="538" name="Google Shape;538;p16"/>
          <p:cNvSpPr txBox="1"/>
          <p:nvPr>
            <p:ph idx="3" type="subTitle"/>
          </p:nvPr>
        </p:nvSpPr>
        <p:spPr>
          <a:xfrm>
            <a:off x="835763" y="3503676"/>
            <a:ext cx="3391500" cy="37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539" name="Google Shape;539;p16"/>
          <p:cNvSpPr txBox="1"/>
          <p:nvPr>
            <p:ph hasCustomPrompt="1" idx="4" type="title"/>
          </p:nvPr>
        </p:nvSpPr>
        <p:spPr>
          <a:xfrm>
            <a:off x="4571938" y="1262425"/>
            <a:ext cx="3858900" cy="75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>
            <a:r>
              <a:t>xx%</a:t>
            </a:r>
          </a:p>
        </p:txBody>
      </p:sp>
      <p:sp>
        <p:nvSpPr>
          <p:cNvPr id="540" name="Google Shape;540;p16"/>
          <p:cNvSpPr txBox="1"/>
          <p:nvPr>
            <p:ph idx="5" type="subTitle"/>
          </p:nvPr>
        </p:nvSpPr>
        <p:spPr>
          <a:xfrm>
            <a:off x="4878238" y="2014275"/>
            <a:ext cx="3391500" cy="37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541" name="Google Shape;541;p16"/>
          <p:cNvSpPr txBox="1"/>
          <p:nvPr>
            <p:ph hasCustomPrompt="1" idx="6" type="title"/>
          </p:nvPr>
        </p:nvSpPr>
        <p:spPr>
          <a:xfrm>
            <a:off x="4571938" y="2751875"/>
            <a:ext cx="3858900" cy="75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>
            <a:r>
              <a:t>xx%</a:t>
            </a:r>
          </a:p>
        </p:txBody>
      </p:sp>
      <p:sp>
        <p:nvSpPr>
          <p:cNvPr id="542" name="Google Shape;542;p16"/>
          <p:cNvSpPr txBox="1"/>
          <p:nvPr>
            <p:ph idx="7" type="subTitle"/>
          </p:nvPr>
        </p:nvSpPr>
        <p:spPr>
          <a:xfrm>
            <a:off x="4878238" y="3503675"/>
            <a:ext cx="3391500" cy="37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grpSp>
        <p:nvGrpSpPr>
          <p:cNvPr id="543" name="Google Shape;543;p16"/>
          <p:cNvGrpSpPr/>
          <p:nvPr/>
        </p:nvGrpSpPr>
        <p:grpSpPr>
          <a:xfrm>
            <a:off x="-193250" y="-1318596"/>
            <a:ext cx="10446266" cy="7825129"/>
            <a:chOff x="-193250" y="-1318596"/>
            <a:chExt cx="10446266" cy="7825129"/>
          </a:xfrm>
        </p:grpSpPr>
        <p:pic>
          <p:nvPicPr>
            <p:cNvPr id="544" name="Google Shape;544;p16"/>
            <p:cNvPicPr preferRelativeResize="0"/>
            <p:nvPr/>
          </p:nvPicPr>
          <p:blipFill>
            <a:blip r:embed="rId2">
              <a:alphaModFix amt="30000"/>
            </a:blip>
            <a:stretch>
              <a:fillRect/>
            </a:stretch>
          </p:blipFill>
          <p:spPr>
            <a:xfrm>
              <a:off x="-193250" y="2968712"/>
              <a:ext cx="4162851" cy="3356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5" name="Google Shape;545;p16"/>
            <p:cNvPicPr preferRelativeResize="0"/>
            <p:nvPr/>
          </p:nvPicPr>
          <p:blipFill>
            <a:blip r:embed="rId3">
              <a:alphaModFix amt="30000"/>
            </a:blip>
            <a:stretch>
              <a:fillRect/>
            </a:stretch>
          </p:blipFill>
          <p:spPr>
            <a:xfrm rot="5400000">
              <a:off x="138350" y="-415500"/>
              <a:ext cx="2480650" cy="28278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6" name="Google Shape;546;p16"/>
            <p:cNvPicPr preferRelativeResize="0"/>
            <p:nvPr/>
          </p:nvPicPr>
          <p:blipFill>
            <a:blip r:embed="rId4">
              <a:alphaModFix amt="30000"/>
            </a:blip>
            <a:stretch>
              <a:fillRect/>
            </a:stretch>
          </p:blipFill>
          <p:spPr>
            <a:xfrm flipH="1" rot="1486606">
              <a:off x="4749601" y="2984570"/>
              <a:ext cx="5143198" cy="25621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7" name="Google Shape;547;p16"/>
            <p:cNvPicPr preferRelativeResize="0"/>
            <p:nvPr/>
          </p:nvPicPr>
          <p:blipFill>
            <a:blip r:embed="rId4">
              <a:alphaModFix amt="30000"/>
            </a:blip>
            <a:stretch>
              <a:fillRect/>
            </a:stretch>
          </p:blipFill>
          <p:spPr>
            <a:xfrm flipH="1" rot="2314483">
              <a:off x="4872151" y="5345"/>
              <a:ext cx="5143196" cy="25621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48" name="Google Shape;548;p16"/>
          <p:cNvGrpSpPr/>
          <p:nvPr/>
        </p:nvGrpSpPr>
        <p:grpSpPr>
          <a:xfrm flipH="1" rot="10800000">
            <a:off x="2323467" y="-1622346"/>
            <a:ext cx="4497070" cy="2884760"/>
            <a:chOff x="5880542" y="-2979471"/>
            <a:chExt cx="4497070" cy="2884760"/>
          </a:xfrm>
        </p:grpSpPr>
        <p:sp>
          <p:nvSpPr>
            <p:cNvPr id="549" name="Google Shape;549;p16"/>
            <p:cNvSpPr/>
            <p:nvPr/>
          </p:nvSpPr>
          <p:spPr>
            <a:xfrm flipH="1">
              <a:off x="5979000" y="-1578992"/>
              <a:ext cx="1951740" cy="1023627"/>
            </a:xfrm>
            <a:custGeom>
              <a:rect b="b" l="l" r="r" t="t"/>
              <a:pathLst>
                <a:path extrusionOk="0" h="31294" w="59668">
                  <a:moveTo>
                    <a:pt x="39212" y="31293"/>
                  </a:moveTo>
                  <a:lnTo>
                    <a:pt x="0" y="31293"/>
                  </a:lnTo>
                  <a:lnTo>
                    <a:pt x="0" y="30549"/>
                  </a:lnTo>
                  <a:lnTo>
                    <a:pt x="38468" y="30549"/>
                  </a:lnTo>
                  <a:lnTo>
                    <a:pt x="38468" y="1"/>
                  </a:lnTo>
                  <a:lnTo>
                    <a:pt x="59667" y="1"/>
                  </a:lnTo>
                  <a:lnTo>
                    <a:pt x="59667" y="745"/>
                  </a:lnTo>
                  <a:lnTo>
                    <a:pt x="39212" y="745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16"/>
            <p:cNvSpPr/>
            <p:nvPr/>
          </p:nvSpPr>
          <p:spPr>
            <a:xfrm flipH="1">
              <a:off x="5888898" y="-1607401"/>
              <a:ext cx="104247" cy="80859"/>
            </a:xfrm>
            <a:custGeom>
              <a:rect b="b" l="l" r="r" t="t"/>
              <a:pathLst>
                <a:path extrusionOk="0" h="2472" w="3187">
                  <a:moveTo>
                    <a:pt x="1579" y="2472"/>
                  </a:moveTo>
                  <a:cubicBezTo>
                    <a:pt x="3186" y="2472"/>
                    <a:pt x="3186" y="1"/>
                    <a:pt x="1579" y="1"/>
                  </a:cubicBezTo>
                  <a:lnTo>
                    <a:pt x="1579" y="1"/>
                  </a:lnTo>
                  <a:cubicBezTo>
                    <a:pt x="1" y="1"/>
                    <a:pt x="1" y="2472"/>
                    <a:pt x="1579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16"/>
            <p:cNvSpPr/>
            <p:nvPr/>
          </p:nvSpPr>
          <p:spPr>
            <a:xfrm flipH="1">
              <a:off x="5968304" y="-261270"/>
              <a:ext cx="1356680" cy="24369"/>
            </a:xfrm>
            <a:custGeom>
              <a:rect b="b" l="l" r="r" t="t"/>
              <a:pathLst>
                <a:path extrusionOk="0" h="745" w="41476">
                  <a:moveTo>
                    <a:pt x="1" y="745"/>
                  </a:moveTo>
                  <a:lnTo>
                    <a:pt x="41476" y="745"/>
                  </a:lnTo>
                  <a:lnTo>
                    <a:pt x="4147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16"/>
            <p:cNvSpPr/>
            <p:nvPr/>
          </p:nvSpPr>
          <p:spPr>
            <a:xfrm flipH="1">
              <a:off x="8188823" y="-2362985"/>
              <a:ext cx="1739420" cy="1632327"/>
            </a:xfrm>
            <a:custGeom>
              <a:rect b="b" l="l" r="r" t="t"/>
              <a:pathLst>
                <a:path extrusionOk="0" h="49903" w="53177">
                  <a:moveTo>
                    <a:pt x="1" y="1"/>
                  </a:moveTo>
                  <a:lnTo>
                    <a:pt x="1" y="745"/>
                  </a:lnTo>
                  <a:lnTo>
                    <a:pt x="29388" y="745"/>
                  </a:lnTo>
                  <a:lnTo>
                    <a:pt x="29388" y="49902"/>
                  </a:lnTo>
                  <a:lnTo>
                    <a:pt x="53177" y="49902"/>
                  </a:lnTo>
                  <a:lnTo>
                    <a:pt x="53177" y="49158"/>
                  </a:lnTo>
                  <a:lnTo>
                    <a:pt x="30132" y="49158"/>
                  </a:lnTo>
                  <a:lnTo>
                    <a:pt x="30132" y="1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16"/>
            <p:cNvSpPr/>
            <p:nvPr/>
          </p:nvSpPr>
          <p:spPr>
            <a:xfrm flipH="1">
              <a:off x="7770037" y="-2939532"/>
              <a:ext cx="370114" cy="1971235"/>
            </a:xfrm>
            <a:custGeom>
              <a:rect b="b" l="l" r="r" t="t"/>
              <a:pathLst>
                <a:path extrusionOk="0" h="60264" w="11315">
                  <a:moveTo>
                    <a:pt x="1" y="0"/>
                  </a:moveTo>
                  <a:lnTo>
                    <a:pt x="1" y="60263"/>
                  </a:lnTo>
                  <a:lnTo>
                    <a:pt x="11315" y="60263"/>
                  </a:lnTo>
                  <a:lnTo>
                    <a:pt x="11315" y="16734"/>
                  </a:lnTo>
                  <a:lnTo>
                    <a:pt x="10570" y="16734"/>
                  </a:lnTo>
                  <a:lnTo>
                    <a:pt x="10570" y="59519"/>
                  </a:lnTo>
                  <a:lnTo>
                    <a:pt x="745" y="59519"/>
                  </a:lnTo>
                  <a:lnTo>
                    <a:pt x="745" y="0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16"/>
            <p:cNvSpPr/>
            <p:nvPr/>
          </p:nvSpPr>
          <p:spPr>
            <a:xfrm flipH="1">
              <a:off x="8445814" y="-755060"/>
              <a:ext cx="1876290" cy="269825"/>
            </a:xfrm>
            <a:custGeom>
              <a:rect b="b" l="l" r="r" t="t"/>
              <a:pathLst>
                <a:path extrusionOk="0" h="8249" w="78902">
                  <a:moveTo>
                    <a:pt x="1" y="1"/>
                  </a:moveTo>
                  <a:lnTo>
                    <a:pt x="1" y="745"/>
                  </a:lnTo>
                  <a:lnTo>
                    <a:pt x="43471" y="745"/>
                  </a:lnTo>
                  <a:lnTo>
                    <a:pt x="43471" y="8248"/>
                  </a:lnTo>
                  <a:lnTo>
                    <a:pt x="78902" y="8248"/>
                  </a:lnTo>
                  <a:lnTo>
                    <a:pt x="78902" y="7504"/>
                  </a:lnTo>
                  <a:lnTo>
                    <a:pt x="44215" y="7504"/>
                  </a:lnTo>
                  <a:lnTo>
                    <a:pt x="44215" y="1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16"/>
            <p:cNvSpPr/>
            <p:nvPr/>
          </p:nvSpPr>
          <p:spPr>
            <a:xfrm flipH="1">
              <a:off x="7732060" y="-2432134"/>
              <a:ext cx="105195" cy="81840"/>
            </a:xfrm>
            <a:custGeom>
              <a:rect b="b" l="l" r="r" t="t"/>
              <a:pathLst>
                <a:path extrusionOk="0" h="2502" w="3216">
                  <a:moveTo>
                    <a:pt x="1608" y="2502"/>
                  </a:moveTo>
                  <a:cubicBezTo>
                    <a:pt x="3216" y="2502"/>
                    <a:pt x="3216" y="1"/>
                    <a:pt x="1608" y="1"/>
                  </a:cubicBezTo>
                  <a:lnTo>
                    <a:pt x="1608" y="1"/>
                  </a:lnTo>
                  <a:cubicBezTo>
                    <a:pt x="0" y="1"/>
                    <a:pt x="0" y="2502"/>
                    <a:pt x="1608" y="250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16"/>
            <p:cNvSpPr/>
            <p:nvPr/>
          </p:nvSpPr>
          <p:spPr>
            <a:xfrm flipH="1">
              <a:off x="8072898" y="-2979471"/>
              <a:ext cx="105228" cy="80859"/>
            </a:xfrm>
            <a:custGeom>
              <a:rect b="b" l="l" r="r" t="t"/>
              <a:pathLst>
                <a:path extrusionOk="0" h="2472" w="3217">
                  <a:moveTo>
                    <a:pt x="1608" y="2472"/>
                  </a:moveTo>
                  <a:cubicBezTo>
                    <a:pt x="3216" y="2472"/>
                    <a:pt x="3216" y="1"/>
                    <a:pt x="1608" y="1"/>
                  </a:cubicBezTo>
                  <a:lnTo>
                    <a:pt x="1608" y="1"/>
                  </a:lnTo>
                  <a:cubicBezTo>
                    <a:pt x="1" y="1"/>
                    <a:pt x="1" y="2472"/>
                    <a:pt x="1608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16"/>
            <p:cNvSpPr/>
            <p:nvPr/>
          </p:nvSpPr>
          <p:spPr>
            <a:xfrm flipH="1">
              <a:off x="9874631" y="-2395106"/>
              <a:ext cx="105228" cy="80859"/>
            </a:xfrm>
            <a:custGeom>
              <a:rect b="b" l="l" r="r" t="t"/>
              <a:pathLst>
                <a:path extrusionOk="0" h="2472" w="3217">
                  <a:moveTo>
                    <a:pt x="1608" y="2471"/>
                  </a:moveTo>
                  <a:cubicBezTo>
                    <a:pt x="3216" y="2471"/>
                    <a:pt x="3216" y="0"/>
                    <a:pt x="1608" y="0"/>
                  </a:cubicBezTo>
                  <a:lnTo>
                    <a:pt x="1608" y="0"/>
                  </a:lnTo>
                  <a:cubicBezTo>
                    <a:pt x="1" y="0"/>
                    <a:pt x="1" y="2471"/>
                    <a:pt x="1608" y="2471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16"/>
            <p:cNvSpPr/>
            <p:nvPr/>
          </p:nvSpPr>
          <p:spPr>
            <a:xfrm flipH="1">
              <a:off x="10272384" y="-776485"/>
              <a:ext cx="105228" cy="81840"/>
            </a:xfrm>
            <a:custGeom>
              <a:rect b="b" l="l" r="r" t="t"/>
              <a:pathLst>
                <a:path extrusionOk="0" h="2502" w="3217">
                  <a:moveTo>
                    <a:pt x="1609" y="2502"/>
                  </a:moveTo>
                  <a:cubicBezTo>
                    <a:pt x="3217" y="2502"/>
                    <a:pt x="3217" y="1"/>
                    <a:pt x="1609" y="1"/>
                  </a:cubicBezTo>
                  <a:lnTo>
                    <a:pt x="1609" y="1"/>
                  </a:lnTo>
                  <a:cubicBezTo>
                    <a:pt x="1" y="1"/>
                    <a:pt x="1" y="2502"/>
                    <a:pt x="1609" y="250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16"/>
            <p:cNvSpPr/>
            <p:nvPr/>
          </p:nvSpPr>
          <p:spPr>
            <a:xfrm flipH="1">
              <a:off x="5880542" y="-289514"/>
              <a:ext cx="104247" cy="80859"/>
            </a:xfrm>
            <a:custGeom>
              <a:rect b="b" l="l" r="r" t="t"/>
              <a:pathLst>
                <a:path extrusionOk="0" h="2472" w="3187">
                  <a:moveTo>
                    <a:pt x="1608" y="2472"/>
                  </a:moveTo>
                  <a:cubicBezTo>
                    <a:pt x="3186" y="2472"/>
                    <a:pt x="3186" y="1"/>
                    <a:pt x="1608" y="1"/>
                  </a:cubicBezTo>
                  <a:lnTo>
                    <a:pt x="1608" y="1"/>
                  </a:lnTo>
                  <a:cubicBezTo>
                    <a:pt x="0" y="1"/>
                    <a:pt x="0" y="2472"/>
                    <a:pt x="1608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16"/>
            <p:cNvSpPr/>
            <p:nvPr/>
          </p:nvSpPr>
          <p:spPr>
            <a:xfrm flipH="1">
              <a:off x="8368989" y="-154144"/>
              <a:ext cx="1559253" cy="24369"/>
            </a:xfrm>
            <a:custGeom>
              <a:rect b="b" l="l" r="r" t="t"/>
              <a:pathLst>
                <a:path extrusionOk="0" h="745" w="47669">
                  <a:moveTo>
                    <a:pt x="1" y="745"/>
                  </a:moveTo>
                  <a:lnTo>
                    <a:pt x="47669" y="745"/>
                  </a:lnTo>
                  <a:lnTo>
                    <a:pt x="47669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16"/>
            <p:cNvSpPr/>
            <p:nvPr/>
          </p:nvSpPr>
          <p:spPr>
            <a:xfrm flipH="1">
              <a:off x="7075636" y="-2890826"/>
              <a:ext cx="292198" cy="2252672"/>
            </a:xfrm>
            <a:custGeom>
              <a:rect b="b" l="l" r="r" t="t"/>
              <a:pathLst>
                <a:path extrusionOk="0" h="68868" w="8933">
                  <a:moveTo>
                    <a:pt x="8188" y="0"/>
                  </a:moveTo>
                  <a:lnTo>
                    <a:pt x="8188" y="25159"/>
                  </a:lnTo>
                  <a:lnTo>
                    <a:pt x="0" y="25159"/>
                  </a:lnTo>
                  <a:lnTo>
                    <a:pt x="0" y="68868"/>
                  </a:lnTo>
                  <a:lnTo>
                    <a:pt x="745" y="68868"/>
                  </a:lnTo>
                  <a:lnTo>
                    <a:pt x="745" y="25904"/>
                  </a:lnTo>
                  <a:lnTo>
                    <a:pt x="8933" y="25904"/>
                  </a:lnTo>
                  <a:lnTo>
                    <a:pt x="8933" y="0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16"/>
            <p:cNvSpPr/>
            <p:nvPr/>
          </p:nvSpPr>
          <p:spPr>
            <a:xfrm flipH="1">
              <a:off x="8572511" y="-2351275"/>
              <a:ext cx="24402" cy="804470"/>
            </a:xfrm>
            <a:custGeom>
              <a:rect b="b" l="l" r="r" t="t"/>
              <a:pathLst>
                <a:path extrusionOk="0" h="24594" w="746">
                  <a:moveTo>
                    <a:pt x="1" y="24593"/>
                  </a:moveTo>
                  <a:lnTo>
                    <a:pt x="745" y="24593"/>
                  </a:lnTo>
                  <a:lnTo>
                    <a:pt x="745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16"/>
            <p:cNvSpPr/>
            <p:nvPr/>
          </p:nvSpPr>
          <p:spPr>
            <a:xfrm flipH="1">
              <a:off x="8617716" y="-1434839"/>
              <a:ext cx="1194046" cy="24369"/>
            </a:xfrm>
            <a:custGeom>
              <a:rect b="b" l="l" r="r" t="t"/>
              <a:pathLst>
                <a:path extrusionOk="0" h="745" w="36504">
                  <a:moveTo>
                    <a:pt x="1" y="745"/>
                  </a:moveTo>
                  <a:lnTo>
                    <a:pt x="36504" y="745"/>
                  </a:lnTo>
                  <a:lnTo>
                    <a:pt x="36504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16"/>
            <p:cNvSpPr/>
            <p:nvPr/>
          </p:nvSpPr>
          <p:spPr>
            <a:xfrm flipH="1">
              <a:off x="6634443" y="-2440900"/>
              <a:ext cx="24402" cy="491860"/>
            </a:xfrm>
            <a:custGeom>
              <a:rect b="b" l="l" r="r" t="t"/>
              <a:pathLst>
                <a:path extrusionOk="0" h="15037" w="746">
                  <a:moveTo>
                    <a:pt x="1" y="15037"/>
                  </a:moveTo>
                  <a:lnTo>
                    <a:pt x="745" y="15037"/>
                  </a:lnTo>
                  <a:lnTo>
                    <a:pt x="745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16"/>
            <p:cNvSpPr/>
            <p:nvPr/>
          </p:nvSpPr>
          <p:spPr>
            <a:xfrm flipH="1">
              <a:off x="7038608" y="-2930765"/>
              <a:ext cx="104247" cy="80859"/>
            </a:xfrm>
            <a:custGeom>
              <a:rect b="b" l="l" r="r" t="t"/>
              <a:pathLst>
                <a:path extrusionOk="0" h="2472" w="3187">
                  <a:moveTo>
                    <a:pt x="1608" y="2472"/>
                  </a:moveTo>
                  <a:cubicBezTo>
                    <a:pt x="3186" y="2472"/>
                    <a:pt x="3186" y="0"/>
                    <a:pt x="1608" y="0"/>
                  </a:cubicBezTo>
                  <a:lnTo>
                    <a:pt x="1608" y="0"/>
                  </a:lnTo>
                  <a:cubicBezTo>
                    <a:pt x="0" y="0"/>
                    <a:pt x="0" y="2472"/>
                    <a:pt x="1608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16"/>
            <p:cNvSpPr/>
            <p:nvPr/>
          </p:nvSpPr>
          <p:spPr>
            <a:xfrm flipH="1">
              <a:off x="6594028" y="-1953958"/>
              <a:ext cx="105228" cy="80859"/>
            </a:xfrm>
            <a:custGeom>
              <a:rect b="b" l="l" r="r" t="t"/>
              <a:pathLst>
                <a:path extrusionOk="0" h="2472" w="3217">
                  <a:moveTo>
                    <a:pt x="1609" y="2471"/>
                  </a:moveTo>
                  <a:cubicBezTo>
                    <a:pt x="3216" y="2471"/>
                    <a:pt x="3216" y="0"/>
                    <a:pt x="1609" y="0"/>
                  </a:cubicBezTo>
                  <a:lnTo>
                    <a:pt x="1609" y="0"/>
                  </a:lnTo>
                  <a:cubicBezTo>
                    <a:pt x="1" y="0"/>
                    <a:pt x="1" y="2471"/>
                    <a:pt x="1609" y="2471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16"/>
            <p:cNvSpPr/>
            <p:nvPr/>
          </p:nvSpPr>
          <p:spPr>
            <a:xfrm flipH="1">
              <a:off x="6594018" y="-2513041"/>
              <a:ext cx="105228" cy="80892"/>
            </a:xfrm>
            <a:custGeom>
              <a:rect b="b" l="l" r="r" t="t"/>
              <a:pathLst>
                <a:path extrusionOk="0" h="2473" w="3217">
                  <a:moveTo>
                    <a:pt x="1609" y="2472"/>
                  </a:moveTo>
                  <a:cubicBezTo>
                    <a:pt x="3216" y="2472"/>
                    <a:pt x="3216" y="1"/>
                    <a:pt x="1609" y="1"/>
                  </a:cubicBezTo>
                  <a:lnTo>
                    <a:pt x="1609" y="1"/>
                  </a:lnTo>
                  <a:cubicBezTo>
                    <a:pt x="1" y="1"/>
                    <a:pt x="1" y="2472"/>
                    <a:pt x="1609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16"/>
            <p:cNvSpPr/>
            <p:nvPr/>
          </p:nvSpPr>
          <p:spPr>
            <a:xfrm flipH="1">
              <a:off x="9870738" y="-175569"/>
              <a:ext cx="104247" cy="80859"/>
            </a:xfrm>
            <a:custGeom>
              <a:rect b="b" l="l" r="r" t="t"/>
              <a:pathLst>
                <a:path extrusionOk="0" h="2472" w="3187">
                  <a:moveTo>
                    <a:pt x="1579" y="2472"/>
                  </a:moveTo>
                  <a:cubicBezTo>
                    <a:pt x="3186" y="2472"/>
                    <a:pt x="3186" y="0"/>
                    <a:pt x="1579" y="0"/>
                  </a:cubicBezTo>
                  <a:lnTo>
                    <a:pt x="1579" y="0"/>
                  </a:lnTo>
                  <a:cubicBezTo>
                    <a:pt x="1" y="0"/>
                    <a:pt x="1" y="2472"/>
                    <a:pt x="1579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16"/>
            <p:cNvSpPr/>
            <p:nvPr/>
          </p:nvSpPr>
          <p:spPr>
            <a:xfrm flipH="1">
              <a:off x="8534046" y="-1463565"/>
              <a:ext cx="104247" cy="81840"/>
            </a:xfrm>
            <a:custGeom>
              <a:rect b="b" l="l" r="r" t="t"/>
              <a:pathLst>
                <a:path extrusionOk="0" h="2502" w="3187">
                  <a:moveTo>
                    <a:pt x="1608" y="2502"/>
                  </a:moveTo>
                  <a:cubicBezTo>
                    <a:pt x="3186" y="2502"/>
                    <a:pt x="3186" y="1"/>
                    <a:pt x="1608" y="1"/>
                  </a:cubicBezTo>
                  <a:lnTo>
                    <a:pt x="1608" y="1"/>
                  </a:lnTo>
                  <a:cubicBezTo>
                    <a:pt x="0" y="1"/>
                    <a:pt x="0" y="2502"/>
                    <a:pt x="1608" y="2502"/>
                  </a:cubicBezTo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16"/>
            <p:cNvSpPr/>
            <p:nvPr/>
          </p:nvSpPr>
          <p:spPr>
            <a:xfrm flipH="1">
              <a:off x="9757202" y="-1462119"/>
              <a:ext cx="104214" cy="81840"/>
            </a:xfrm>
            <a:custGeom>
              <a:rect b="b" l="l" r="r" t="t"/>
              <a:pathLst>
                <a:path extrusionOk="0" h="2502" w="3186">
                  <a:moveTo>
                    <a:pt x="1578" y="2502"/>
                  </a:moveTo>
                  <a:cubicBezTo>
                    <a:pt x="3186" y="2502"/>
                    <a:pt x="3186" y="1"/>
                    <a:pt x="1578" y="1"/>
                  </a:cubicBezTo>
                  <a:lnTo>
                    <a:pt x="1578" y="1"/>
                  </a:lnTo>
                  <a:cubicBezTo>
                    <a:pt x="0" y="1"/>
                    <a:pt x="0" y="2502"/>
                    <a:pt x="1578" y="2502"/>
                  </a:cubicBezTo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16"/>
            <p:cNvSpPr/>
            <p:nvPr/>
          </p:nvSpPr>
          <p:spPr>
            <a:xfrm flipH="1">
              <a:off x="8528712" y="-2395106"/>
              <a:ext cx="105195" cy="80859"/>
            </a:xfrm>
            <a:custGeom>
              <a:rect b="b" l="l" r="r" t="t"/>
              <a:pathLst>
                <a:path extrusionOk="0" h="2472" w="3216">
                  <a:moveTo>
                    <a:pt x="1608" y="2471"/>
                  </a:moveTo>
                  <a:cubicBezTo>
                    <a:pt x="3216" y="2471"/>
                    <a:pt x="3216" y="0"/>
                    <a:pt x="1608" y="0"/>
                  </a:cubicBezTo>
                  <a:lnTo>
                    <a:pt x="1608" y="0"/>
                  </a:lnTo>
                  <a:cubicBezTo>
                    <a:pt x="0" y="0"/>
                    <a:pt x="0" y="2471"/>
                    <a:pt x="1608" y="2471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16"/>
            <p:cNvSpPr/>
            <p:nvPr/>
          </p:nvSpPr>
          <p:spPr>
            <a:xfrm flipH="1">
              <a:off x="8533553" y="-1553448"/>
              <a:ext cx="105228" cy="80859"/>
            </a:xfrm>
            <a:custGeom>
              <a:rect b="b" l="l" r="r" t="t"/>
              <a:pathLst>
                <a:path extrusionOk="0" h="2472" w="3217">
                  <a:moveTo>
                    <a:pt x="1608" y="2472"/>
                  </a:moveTo>
                  <a:cubicBezTo>
                    <a:pt x="3216" y="2472"/>
                    <a:pt x="3216" y="0"/>
                    <a:pt x="1608" y="0"/>
                  </a:cubicBezTo>
                  <a:lnTo>
                    <a:pt x="1608" y="0"/>
                  </a:lnTo>
                  <a:cubicBezTo>
                    <a:pt x="30" y="0"/>
                    <a:pt x="0" y="2472"/>
                    <a:pt x="1608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1"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17"/>
          <p:cNvSpPr txBox="1"/>
          <p:nvPr>
            <p:ph type="title"/>
          </p:nvPr>
        </p:nvSpPr>
        <p:spPr>
          <a:xfrm>
            <a:off x="713225" y="541863"/>
            <a:ext cx="40107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TITLE_ONLY_2"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18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577" name="Google Shape;577;p18"/>
          <p:cNvGrpSpPr/>
          <p:nvPr/>
        </p:nvGrpSpPr>
        <p:grpSpPr>
          <a:xfrm flipH="1" rot="10800000">
            <a:off x="-193250" y="-516225"/>
            <a:ext cx="9144823" cy="6841363"/>
            <a:chOff x="-193250" y="-516225"/>
            <a:chExt cx="9144823" cy="6841363"/>
          </a:xfrm>
        </p:grpSpPr>
        <p:pic>
          <p:nvPicPr>
            <p:cNvPr id="578" name="Google Shape;578;p18"/>
            <p:cNvPicPr preferRelativeResize="0"/>
            <p:nvPr/>
          </p:nvPicPr>
          <p:blipFill>
            <a:blip r:embed="rId2">
              <a:alphaModFix amt="30000"/>
            </a:blip>
            <a:stretch>
              <a:fillRect/>
            </a:stretch>
          </p:blipFill>
          <p:spPr>
            <a:xfrm>
              <a:off x="-193250" y="2968712"/>
              <a:ext cx="4162851" cy="3356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9" name="Google Shape;579;p18"/>
            <p:cNvPicPr preferRelativeResize="0"/>
            <p:nvPr/>
          </p:nvPicPr>
          <p:blipFill>
            <a:blip r:embed="rId3">
              <a:alphaModFix amt="30000"/>
            </a:blip>
            <a:stretch>
              <a:fillRect/>
            </a:stretch>
          </p:blipFill>
          <p:spPr>
            <a:xfrm>
              <a:off x="4460415" y="-516225"/>
              <a:ext cx="4403759" cy="20583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0" name="Google Shape;580;p18"/>
            <p:cNvPicPr preferRelativeResize="0"/>
            <p:nvPr/>
          </p:nvPicPr>
          <p:blipFill>
            <a:blip r:embed="rId4">
              <a:alphaModFix amt="30000"/>
            </a:blip>
            <a:stretch>
              <a:fillRect/>
            </a:stretch>
          </p:blipFill>
          <p:spPr>
            <a:xfrm rot="5400000">
              <a:off x="138350" y="-415500"/>
              <a:ext cx="2480650" cy="28278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1" name="Google Shape;581;p18"/>
            <p:cNvPicPr preferRelativeResize="0"/>
            <p:nvPr/>
          </p:nvPicPr>
          <p:blipFill>
            <a:blip r:embed="rId5">
              <a:alphaModFix amt="30000"/>
            </a:blip>
            <a:stretch>
              <a:fillRect/>
            </a:stretch>
          </p:blipFill>
          <p:spPr>
            <a:xfrm>
              <a:off x="3808375" y="2154920"/>
              <a:ext cx="5143199" cy="256217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82" name="Google Shape;582;p18"/>
          <p:cNvGrpSpPr/>
          <p:nvPr/>
        </p:nvGrpSpPr>
        <p:grpSpPr>
          <a:xfrm flipH="1" rot="10800000">
            <a:off x="4164592" y="-1629471"/>
            <a:ext cx="4497070" cy="2884760"/>
            <a:chOff x="5880542" y="-2979471"/>
            <a:chExt cx="4497070" cy="2884760"/>
          </a:xfrm>
        </p:grpSpPr>
        <p:sp>
          <p:nvSpPr>
            <p:cNvPr id="583" name="Google Shape;583;p18"/>
            <p:cNvSpPr/>
            <p:nvPr/>
          </p:nvSpPr>
          <p:spPr>
            <a:xfrm flipH="1">
              <a:off x="5979000" y="-1578992"/>
              <a:ext cx="1951740" cy="1023627"/>
            </a:xfrm>
            <a:custGeom>
              <a:rect b="b" l="l" r="r" t="t"/>
              <a:pathLst>
                <a:path extrusionOk="0" h="31294" w="59668">
                  <a:moveTo>
                    <a:pt x="39212" y="31293"/>
                  </a:moveTo>
                  <a:lnTo>
                    <a:pt x="0" y="31293"/>
                  </a:lnTo>
                  <a:lnTo>
                    <a:pt x="0" y="30549"/>
                  </a:lnTo>
                  <a:lnTo>
                    <a:pt x="38468" y="30549"/>
                  </a:lnTo>
                  <a:lnTo>
                    <a:pt x="38468" y="1"/>
                  </a:lnTo>
                  <a:lnTo>
                    <a:pt x="59667" y="1"/>
                  </a:lnTo>
                  <a:lnTo>
                    <a:pt x="59667" y="745"/>
                  </a:lnTo>
                  <a:lnTo>
                    <a:pt x="39212" y="745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18"/>
            <p:cNvSpPr/>
            <p:nvPr/>
          </p:nvSpPr>
          <p:spPr>
            <a:xfrm flipH="1">
              <a:off x="5888898" y="-1607401"/>
              <a:ext cx="104247" cy="80859"/>
            </a:xfrm>
            <a:custGeom>
              <a:rect b="b" l="l" r="r" t="t"/>
              <a:pathLst>
                <a:path extrusionOk="0" h="2472" w="3187">
                  <a:moveTo>
                    <a:pt x="1579" y="2472"/>
                  </a:moveTo>
                  <a:cubicBezTo>
                    <a:pt x="3186" y="2472"/>
                    <a:pt x="3186" y="1"/>
                    <a:pt x="1579" y="1"/>
                  </a:cubicBezTo>
                  <a:lnTo>
                    <a:pt x="1579" y="1"/>
                  </a:lnTo>
                  <a:cubicBezTo>
                    <a:pt x="1" y="1"/>
                    <a:pt x="1" y="2472"/>
                    <a:pt x="1579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18"/>
            <p:cNvSpPr/>
            <p:nvPr/>
          </p:nvSpPr>
          <p:spPr>
            <a:xfrm flipH="1">
              <a:off x="5968304" y="-261270"/>
              <a:ext cx="1356680" cy="24369"/>
            </a:xfrm>
            <a:custGeom>
              <a:rect b="b" l="l" r="r" t="t"/>
              <a:pathLst>
                <a:path extrusionOk="0" h="745" w="41476">
                  <a:moveTo>
                    <a:pt x="1" y="745"/>
                  </a:moveTo>
                  <a:lnTo>
                    <a:pt x="41476" y="745"/>
                  </a:lnTo>
                  <a:lnTo>
                    <a:pt x="4147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18"/>
            <p:cNvSpPr/>
            <p:nvPr/>
          </p:nvSpPr>
          <p:spPr>
            <a:xfrm flipH="1">
              <a:off x="8188823" y="-2362985"/>
              <a:ext cx="1739420" cy="1632327"/>
            </a:xfrm>
            <a:custGeom>
              <a:rect b="b" l="l" r="r" t="t"/>
              <a:pathLst>
                <a:path extrusionOk="0" h="49903" w="53177">
                  <a:moveTo>
                    <a:pt x="1" y="1"/>
                  </a:moveTo>
                  <a:lnTo>
                    <a:pt x="1" y="745"/>
                  </a:lnTo>
                  <a:lnTo>
                    <a:pt x="29388" y="745"/>
                  </a:lnTo>
                  <a:lnTo>
                    <a:pt x="29388" y="49902"/>
                  </a:lnTo>
                  <a:lnTo>
                    <a:pt x="53177" y="49902"/>
                  </a:lnTo>
                  <a:lnTo>
                    <a:pt x="53177" y="49158"/>
                  </a:lnTo>
                  <a:lnTo>
                    <a:pt x="30132" y="49158"/>
                  </a:lnTo>
                  <a:lnTo>
                    <a:pt x="30132" y="1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18"/>
            <p:cNvSpPr/>
            <p:nvPr/>
          </p:nvSpPr>
          <p:spPr>
            <a:xfrm flipH="1">
              <a:off x="7770037" y="-2939532"/>
              <a:ext cx="370114" cy="1971235"/>
            </a:xfrm>
            <a:custGeom>
              <a:rect b="b" l="l" r="r" t="t"/>
              <a:pathLst>
                <a:path extrusionOk="0" h="60264" w="11315">
                  <a:moveTo>
                    <a:pt x="1" y="0"/>
                  </a:moveTo>
                  <a:lnTo>
                    <a:pt x="1" y="60263"/>
                  </a:lnTo>
                  <a:lnTo>
                    <a:pt x="11315" y="60263"/>
                  </a:lnTo>
                  <a:lnTo>
                    <a:pt x="11315" y="16734"/>
                  </a:lnTo>
                  <a:lnTo>
                    <a:pt x="10570" y="16734"/>
                  </a:lnTo>
                  <a:lnTo>
                    <a:pt x="10570" y="59519"/>
                  </a:lnTo>
                  <a:lnTo>
                    <a:pt x="745" y="59519"/>
                  </a:lnTo>
                  <a:lnTo>
                    <a:pt x="745" y="0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18"/>
            <p:cNvSpPr/>
            <p:nvPr/>
          </p:nvSpPr>
          <p:spPr>
            <a:xfrm flipH="1">
              <a:off x="8445814" y="-755060"/>
              <a:ext cx="1876290" cy="269825"/>
            </a:xfrm>
            <a:custGeom>
              <a:rect b="b" l="l" r="r" t="t"/>
              <a:pathLst>
                <a:path extrusionOk="0" h="8249" w="78902">
                  <a:moveTo>
                    <a:pt x="1" y="1"/>
                  </a:moveTo>
                  <a:lnTo>
                    <a:pt x="1" y="745"/>
                  </a:lnTo>
                  <a:lnTo>
                    <a:pt x="43471" y="745"/>
                  </a:lnTo>
                  <a:lnTo>
                    <a:pt x="43471" y="8248"/>
                  </a:lnTo>
                  <a:lnTo>
                    <a:pt x="78902" y="8248"/>
                  </a:lnTo>
                  <a:lnTo>
                    <a:pt x="78902" y="7504"/>
                  </a:lnTo>
                  <a:lnTo>
                    <a:pt x="44215" y="7504"/>
                  </a:lnTo>
                  <a:lnTo>
                    <a:pt x="44215" y="1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18"/>
            <p:cNvSpPr/>
            <p:nvPr/>
          </p:nvSpPr>
          <p:spPr>
            <a:xfrm flipH="1">
              <a:off x="7732060" y="-2432134"/>
              <a:ext cx="105195" cy="81840"/>
            </a:xfrm>
            <a:custGeom>
              <a:rect b="b" l="l" r="r" t="t"/>
              <a:pathLst>
                <a:path extrusionOk="0" h="2502" w="3216">
                  <a:moveTo>
                    <a:pt x="1608" y="2502"/>
                  </a:moveTo>
                  <a:cubicBezTo>
                    <a:pt x="3216" y="2502"/>
                    <a:pt x="3216" y="1"/>
                    <a:pt x="1608" y="1"/>
                  </a:cubicBezTo>
                  <a:lnTo>
                    <a:pt x="1608" y="1"/>
                  </a:lnTo>
                  <a:cubicBezTo>
                    <a:pt x="0" y="1"/>
                    <a:pt x="0" y="2502"/>
                    <a:pt x="1608" y="250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18"/>
            <p:cNvSpPr/>
            <p:nvPr/>
          </p:nvSpPr>
          <p:spPr>
            <a:xfrm flipH="1">
              <a:off x="8072898" y="-2979471"/>
              <a:ext cx="105228" cy="80859"/>
            </a:xfrm>
            <a:custGeom>
              <a:rect b="b" l="l" r="r" t="t"/>
              <a:pathLst>
                <a:path extrusionOk="0" h="2472" w="3217">
                  <a:moveTo>
                    <a:pt x="1608" y="2472"/>
                  </a:moveTo>
                  <a:cubicBezTo>
                    <a:pt x="3216" y="2472"/>
                    <a:pt x="3216" y="1"/>
                    <a:pt x="1608" y="1"/>
                  </a:cubicBezTo>
                  <a:lnTo>
                    <a:pt x="1608" y="1"/>
                  </a:lnTo>
                  <a:cubicBezTo>
                    <a:pt x="1" y="1"/>
                    <a:pt x="1" y="2472"/>
                    <a:pt x="1608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18"/>
            <p:cNvSpPr/>
            <p:nvPr/>
          </p:nvSpPr>
          <p:spPr>
            <a:xfrm flipH="1">
              <a:off x="9874631" y="-2395106"/>
              <a:ext cx="105228" cy="80859"/>
            </a:xfrm>
            <a:custGeom>
              <a:rect b="b" l="l" r="r" t="t"/>
              <a:pathLst>
                <a:path extrusionOk="0" h="2472" w="3217">
                  <a:moveTo>
                    <a:pt x="1608" y="2471"/>
                  </a:moveTo>
                  <a:cubicBezTo>
                    <a:pt x="3216" y="2471"/>
                    <a:pt x="3216" y="0"/>
                    <a:pt x="1608" y="0"/>
                  </a:cubicBezTo>
                  <a:lnTo>
                    <a:pt x="1608" y="0"/>
                  </a:lnTo>
                  <a:cubicBezTo>
                    <a:pt x="1" y="0"/>
                    <a:pt x="1" y="2471"/>
                    <a:pt x="1608" y="2471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18"/>
            <p:cNvSpPr/>
            <p:nvPr/>
          </p:nvSpPr>
          <p:spPr>
            <a:xfrm flipH="1">
              <a:off x="10272384" y="-776485"/>
              <a:ext cx="105228" cy="81840"/>
            </a:xfrm>
            <a:custGeom>
              <a:rect b="b" l="l" r="r" t="t"/>
              <a:pathLst>
                <a:path extrusionOk="0" h="2502" w="3217">
                  <a:moveTo>
                    <a:pt x="1609" y="2502"/>
                  </a:moveTo>
                  <a:cubicBezTo>
                    <a:pt x="3217" y="2502"/>
                    <a:pt x="3217" y="1"/>
                    <a:pt x="1609" y="1"/>
                  </a:cubicBezTo>
                  <a:lnTo>
                    <a:pt x="1609" y="1"/>
                  </a:lnTo>
                  <a:cubicBezTo>
                    <a:pt x="1" y="1"/>
                    <a:pt x="1" y="2502"/>
                    <a:pt x="1609" y="250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18"/>
            <p:cNvSpPr/>
            <p:nvPr/>
          </p:nvSpPr>
          <p:spPr>
            <a:xfrm flipH="1">
              <a:off x="5880542" y="-289514"/>
              <a:ext cx="104247" cy="80859"/>
            </a:xfrm>
            <a:custGeom>
              <a:rect b="b" l="l" r="r" t="t"/>
              <a:pathLst>
                <a:path extrusionOk="0" h="2472" w="3187">
                  <a:moveTo>
                    <a:pt x="1608" y="2472"/>
                  </a:moveTo>
                  <a:cubicBezTo>
                    <a:pt x="3186" y="2472"/>
                    <a:pt x="3186" y="1"/>
                    <a:pt x="1608" y="1"/>
                  </a:cubicBezTo>
                  <a:lnTo>
                    <a:pt x="1608" y="1"/>
                  </a:lnTo>
                  <a:cubicBezTo>
                    <a:pt x="0" y="1"/>
                    <a:pt x="0" y="2472"/>
                    <a:pt x="1608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18"/>
            <p:cNvSpPr/>
            <p:nvPr/>
          </p:nvSpPr>
          <p:spPr>
            <a:xfrm flipH="1">
              <a:off x="8368989" y="-154144"/>
              <a:ext cx="1559253" cy="24369"/>
            </a:xfrm>
            <a:custGeom>
              <a:rect b="b" l="l" r="r" t="t"/>
              <a:pathLst>
                <a:path extrusionOk="0" h="745" w="47669">
                  <a:moveTo>
                    <a:pt x="1" y="745"/>
                  </a:moveTo>
                  <a:lnTo>
                    <a:pt x="47669" y="745"/>
                  </a:lnTo>
                  <a:lnTo>
                    <a:pt x="47669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18"/>
            <p:cNvSpPr/>
            <p:nvPr/>
          </p:nvSpPr>
          <p:spPr>
            <a:xfrm flipH="1">
              <a:off x="7075636" y="-2890826"/>
              <a:ext cx="292198" cy="2252672"/>
            </a:xfrm>
            <a:custGeom>
              <a:rect b="b" l="l" r="r" t="t"/>
              <a:pathLst>
                <a:path extrusionOk="0" h="68868" w="8933">
                  <a:moveTo>
                    <a:pt x="8188" y="0"/>
                  </a:moveTo>
                  <a:lnTo>
                    <a:pt x="8188" y="25159"/>
                  </a:lnTo>
                  <a:lnTo>
                    <a:pt x="0" y="25159"/>
                  </a:lnTo>
                  <a:lnTo>
                    <a:pt x="0" y="68868"/>
                  </a:lnTo>
                  <a:lnTo>
                    <a:pt x="745" y="68868"/>
                  </a:lnTo>
                  <a:lnTo>
                    <a:pt x="745" y="25904"/>
                  </a:lnTo>
                  <a:lnTo>
                    <a:pt x="8933" y="25904"/>
                  </a:lnTo>
                  <a:lnTo>
                    <a:pt x="8933" y="0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18"/>
            <p:cNvSpPr/>
            <p:nvPr/>
          </p:nvSpPr>
          <p:spPr>
            <a:xfrm flipH="1">
              <a:off x="8572511" y="-2351275"/>
              <a:ext cx="24402" cy="804470"/>
            </a:xfrm>
            <a:custGeom>
              <a:rect b="b" l="l" r="r" t="t"/>
              <a:pathLst>
                <a:path extrusionOk="0" h="24594" w="746">
                  <a:moveTo>
                    <a:pt x="1" y="24593"/>
                  </a:moveTo>
                  <a:lnTo>
                    <a:pt x="745" y="24593"/>
                  </a:lnTo>
                  <a:lnTo>
                    <a:pt x="745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18"/>
            <p:cNvSpPr/>
            <p:nvPr/>
          </p:nvSpPr>
          <p:spPr>
            <a:xfrm flipH="1">
              <a:off x="8617716" y="-1434839"/>
              <a:ext cx="1194046" cy="24369"/>
            </a:xfrm>
            <a:custGeom>
              <a:rect b="b" l="l" r="r" t="t"/>
              <a:pathLst>
                <a:path extrusionOk="0" h="745" w="36504">
                  <a:moveTo>
                    <a:pt x="1" y="745"/>
                  </a:moveTo>
                  <a:lnTo>
                    <a:pt x="36504" y="745"/>
                  </a:lnTo>
                  <a:lnTo>
                    <a:pt x="36504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18"/>
            <p:cNvSpPr/>
            <p:nvPr/>
          </p:nvSpPr>
          <p:spPr>
            <a:xfrm flipH="1">
              <a:off x="6634443" y="-2440900"/>
              <a:ext cx="24402" cy="491860"/>
            </a:xfrm>
            <a:custGeom>
              <a:rect b="b" l="l" r="r" t="t"/>
              <a:pathLst>
                <a:path extrusionOk="0" h="15037" w="746">
                  <a:moveTo>
                    <a:pt x="1" y="15037"/>
                  </a:moveTo>
                  <a:lnTo>
                    <a:pt x="745" y="15037"/>
                  </a:lnTo>
                  <a:lnTo>
                    <a:pt x="745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18"/>
            <p:cNvSpPr/>
            <p:nvPr/>
          </p:nvSpPr>
          <p:spPr>
            <a:xfrm flipH="1">
              <a:off x="7038608" y="-2930765"/>
              <a:ext cx="104247" cy="80859"/>
            </a:xfrm>
            <a:custGeom>
              <a:rect b="b" l="l" r="r" t="t"/>
              <a:pathLst>
                <a:path extrusionOk="0" h="2472" w="3187">
                  <a:moveTo>
                    <a:pt x="1608" y="2472"/>
                  </a:moveTo>
                  <a:cubicBezTo>
                    <a:pt x="3186" y="2472"/>
                    <a:pt x="3186" y="0"/>
                    <a:pt x="1608" y="0"/>
                  </a:cubicBezTo>
                  <a:lnTo>
                    <a:pt x="1608" y="0"/>
                  </a:lnTo>
                  <a:cubicBezTo>
                    <a:pt x="0" y="0"/>
                    <a:pt x="0" y="2472"/>
                    <a:pt x="1608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18"/>
            <p:cNvSpPr/>
            <p:nvPr/>
          </p:nvSpPr>
          <p:spPr>
            <a:xfrm flipH="1">
              <a:off x="6594028" y="-1953958"/>
              <a:ext cx="105228" cy="80859"/>
            </a:xfrm>
            <a:custGeom>
              <a:rect b="b" l="l" r="r" t="t"/>
              <a:pathLst>
                <a:path extrusionOk="0" h="2472" w="3217">
                  <a:moveTo>
                    <a:pt x="1609" y="2471"/>
                  </a:moveTo>
                  <a:cubicBezTo>
                    <a:pt x="3216" y="2471"/>
                    <a:pt x="3216" y="0"/>
                    <a:pt x="1609" y="0"/>
                  </a:cubicBezTo>
                  <a:lnTo>
                    <a:pt x="1609" y="0"/>
                  </a:lnTo>
                  <a:cubicBezTo>
                    <a:pt x="1" y="0"/>
                    <a:pt x="1" y="2471"/>
                    <a:pt x="1609" y="2471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18"/>
            <p:cNvSpPr/>
            <p:nvPr/>
          </p:nvSpPr>
          <p:spPr>
            <a:xfrm flipH="1">
              <a:off x="6594018" y="-2513041"/>
              <a:ext cx="105228" cy="80892"/>
            </a:xfrm>
            <a:custGeom>
              <a:rect b="b" l="l" r="r" t="t"/>
              <a:pathLst>
                <a:path extrusionOk="0" h="2473" w="3217">
                  <a:moveTo>
                    <a:pt x="1609" y="2472"/>
                  </a:moveTo>
                  <a:cubicBezTo>
                    <a:pt x="3216" y="2472"/>
                    <a:pt x="3216" y="1"/>
                    <a:pt x="1609" y="1"/>
                  </a:cubicBezTo>
                  <a:lnTo>
                    <a:pt x="1609" y="1"/>
                  </a:lnTo>
                  <a:cubicBezTo>
                    <a:pt x="1" y="1"/>
                    <a:pt x="1" y="2472"/>
                    <a:pt x="1609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18"/>
            <p:cNvSpPr/>
            <p:nvPr/>
          </p:nvSpPr>
          <p:spPr>
            <a:xfrm flipH="1">
              <a:off x="9870738" y="-175569"/>
              <a:ext cx="104247" cy="80859"/>
            </a:xfrm>
            <a:custGeom>
              <a:rect b="b" l="l" r="r" t="t"/>
              <a:pathLst>
                <a:path extrusionOk="0" h="2472" w="3187">
                  <a:moveTo>
                    <a:pt x="1579" y="2472"/>
                  </a:moveTo>
                  <a:cubicBezTo>
                    <a:pt x="3186" y="2472"/>
                    <a:pt x="3186" y="0"/>
                    <a:pt x="1579" y="0"/>
                  </a:cubicBezTo>
                  <a:lnTo>
                    <a:pt x="1579" y="0"/>
                  </a:lnTo>
                  <a:cubicBezTo>
                    <a:pt x="1" y="0"/>
                    <a:pt x="1" y="2472"/>
                    <a:pt x="1579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18"/>
            <p:cNvSpPr/>
            <p:nvPr/>
          </p:nvSpPr>
          <p:spPr>
            <a:xfrm flipH="1">
              <a:off x="8534046" y="-1463565"/>
              <a:ext cx="104247" cy="81840"/>
            </a:xfrm>
            <a:custGeom>
              <a:rect b="b" l="l" r="r" t="t"/>
              <a:pathLst>
                <a:path extrusionOk="0" h="2502" w="3187">
                  <a:moveTo>
                    <a:pt x="1608" y="2502"/>
                  </a:moveTo>
                  <a:cubicBezTo>
                    <a:pt x="3186" y="2502"/>
                    <a:pt x="3186" y="1"/>
                    <a:pt x="1608" y="1"/>
                  </a:cubicBezTo>
                  <a:lnTo>
                    <a:pt x="1608" y="1"/>
                  </a:lnTo>
                  <a:cubicBezTo>
                    <a:pt x="0" y="1"/>
                    <a:pt x="0" y="2502"/>
                    <a:pt x="1608" y="2502"/>
                  </a:cubicBezTo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18"/>
            <p:cNvSpPr/>
            <p:nvPr/>
          </p:nvSpPr>
          <p:spPr>
            <a:xfrm flipH="1">
              <a:off x="9757202" y="-1462119"/>
              <a:ext cx="104214" cy="81840"/>
            </a:xfrm>
            <a:custGeom>
              <a:rect b="b" l="l" r="r" t="t"/>
              <a:pathLst>
                <a:path extrusionOk="0" h="2502" w="3186">
                  <a:moveTo>
                    <a:pt x="1578" y="2502"/>
                  </a:moveTo>
                  <a:cubicBezTo>
                    <a:pt x="3186" y="2502"/>
                    <a:pt x="3186" y="1"/>
                    <a:pt x="1578" y="1"/>
                  </a:cubicBezTo>
                  <a:lnTo>
                    <a:pt x="1578" y="1"/>
                  </a:lnTo>
                  <a:cubicBezTo>
                    <a:pt x="0" y="1"/>
                    <a:pt x="0" y="2502"/>
                    <a:pt x="1578" y="2502"/>
                  </a:cubicBezTo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18"/>
            <p:cNvSpPr/>
            <p:nvPr/>
          </p:nvSpPr>
          <p:spPr>
            <a:xfrm flipH="1">
              <a:off x="8528712" y="-2395106"/>
              <a:ext cx="105195" cy="80859"/>
            </a:xfrm>
            <a:custGeom>
              <a:rect b="b" l="l" r="r" t="t"/>
              <a:pathLst>
                <a:path extrusionOk="0" h="2472" w="3216">
                  <a:moveTo>
                    <a:pt x="1608" y="2471"/>
                  </a:moveTo>
                  <a:cubicBezTo>
                    <a:pt x="3216" y="2471"/>
                    <a:pt x="3216" y="0"/>
                    <a:pt x="1608" y="0"/>
                  </a:cubicBezTo>
                  <a:lnTo>
                    <a:pt x="1608" y="0"/>
                  </a:lnTo>
                  <a:cubicBezTo>
                    <a:pt x="0" y="0"/>
                    <a:pt x="0" y="2471"/>
                    <a:pt x="1608" y="2471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18"/>
            <p:cNvSpPr/>
            <p:nvPr/>
          </p:nvSpPr>
          <p:spPr>
            <a:xfrm flipH="1">
              <a:off x="8533553" y="-1553448"/>
              <a:ext cx="105228" cy="80859"/>
            </a:xfrm>
            <a:custGeom>
              <a:rect b="b" l="l" r="r" t="t"/>
              <a:pathLst>
                <a:path extrusionOk="0" h="2472" w="3217">
                  <a:moveTo>
                    <a:pt x="1608" y="2472"/>
                  </a:moveTo>
                  <a:cubicBezTo>
                    <a:pt x="3216" y="2472"/>
                    <a:pt x="3216" y="0"/>
                    <a:pt x="1608" y="0"/>
                  </a:cubicBezTo>
                  <a:lnTo>
                    <a:pt x="1608" y="0"/>
                  </a:lnTo>
                  <a:cubicBezTo>
                    <a:pt x="30" y="0"/>
                    <a:pt x="0" y="2472"/>
                    <a:pt x="1608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TITLE_ONLY_3"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19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609" name="Google Shape;609;p19"/>
          <p:cNvGrpSpPr/>
          <p:nvPr/>
        </p:nvGrpSpPr>
        <p:grpSpPr>
          <a:xfrm rot="10800000">
            <a:off x="-193250" y="-516225"/>
            <a:ext cx="9144823" cy="6841363"/>
            <a:chOff x="-193250" y="-516225"/>
            <a:chExt cx="9144823" cy="6841363"/>
          </a:xfrm>
        </p:grpSpPr>
        <p:pic>
          <p:nvPicPr>
            <p:cNvPr id="610" name="Google Shape;610;p19"/>
            <p:cNvPicPr preferRelativeResize="0"/>
            <p:nvPr/>
          </p:nvPicPr>
          <p:blipFill>
            <a:blip r:embed="rId2">
              <a:alphaModFix amt="30000"/>
            </a:blip>
            <a:stretch>
              <a:fillRect/>
            </a:stretch>
          </p:blipFill>
          <p:spPr>
            <a:xfrm>
              <a:off x="-193250" y="2968712"/>
              <a:ext cx="4162851" cy="3356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1" name="Google Shape;611;p19"/>
            <p:cNvPicPr preferRelativeResize="0"/>
            <p:nvPr/>
          </p:nvPicPr>
          <p:blipFill>
            <a:blip r:embed="rId3">
              <a:alphaModFix amt="30000"/>
            </a:blip>
            <a:stretch>
              <a:fillRect/>
            </a:stretch>
          </p:blipFill>
          <p:spPr>
            <a:xfrm>
              <a:off x="4460415" y="-516225"/>
              <a:ext cx="4403759" cy="20583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2" name="Google Shape;612;p19"/>
            <p:cNvPicPr preferRelativeResize="0"/>
            <p:nvPr/>
          </p:nvPicPr>
          <p:blipFill>
            <a:blip r:embed="rId4">
              <a:alphaModFix amt="30000"/>
            </a:blip>
            <a:stretch>
              <a:fillRect/>
            </a:stretch>
          </p:blipFill>
          <p:spPr>
            <a:xfrm rot="5400000">
              <a:off x="138350" y="-415500"/>
              <a:ext cx="2480650" cy="28278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3" name="Google Shape;613;p19"/>
            <p:cNvPicPr preferRelativeResize="0"/>
            <p:nvPr/>
          </p:nvPicPr>
          <p:blipFill>
            <a:blip r:embed="rId5">
              <a:alphaModFix amt="30000"/>
            </a:blip>
            <a:stretch>
              <a:fillRect/>
            </a:stretch>
          </p:blipFill>
          <p:spPr>
            <a:xfrm>
              <a:off x="3808375" y="2154920"/>
              <a:ext cx="5143199" cy="256217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14" name="Google Shape;614;p19"/>
          <p:cNvGrpSpPr/>
          <p:nvPr/>
        </p:nvGrpSpPr>
        <p:grpSpPr>
          <a:xfrm rot="-5400000">
            <a:off x="4677642" y="-3209408"/>
            <a:ext cx="4497070" cy="5216035"/>
            <a:chOff x="5082600" y="539500"/>
            <a:chExt cx="3437076" cy="3986575"/>
          </a:xfrm>
        </p:grpSpPr>
        <p:grpSp>
          <p:nvGrpSpPr>
            <p:cNvPr id="615" name="Google Shape;615;p19"/>
            <p:cNvGrpSpPr/>
            <p:nvPr/>
          </p:nvGrpSpPr>
          <p:grpSpPr>
            <a:xfrm>
              <a:off x="5082600" y="539500"/>
              <a:ext cx="3437076" cy="3971150"/>
              <a:chOff x="5082600" y="539500"/>
              <a:chExt cx="3437076" cy="3971150"/>
            </a:xfrm>
          </p:grpSpPr>
          <p:grpSp>
            <p:nvGrpSpPr>
              <p:cNvPr id="616" name="Google Shape;616;p19"/>
              <p:cNvGrpSpPr/>
              <p:nvPr/>
            </p:nvGrpSpPr>
            <p:grpSpPr>
              <a:xfrm>
                <a:off x="5082600" y="539500"/>
                <a:ext cx="3437076" cy="3971150"/>
                <a:chOff x="2222725" y="1095600"/>
                <a:chExt cx="3437076" cy="3971150"/>
              </a:xfrm>
            </p:grpSpPr>
            <p:sp>
              <p:nvSpPr>
                <p:cNvPr id="617" name="Google Shape;617;p19"/>
                <p:cNvSpPr/>
                <p:nvPr/>
              </p:nvSpPr>
              <p:spPr>
                <a:xfrm>
                  <a:off x="4092850" y="2165975"/>
                  <a:ext cx="1491700" cy="782350"/>
                </a:xfrm>
                <a:custGeom>
                  <a:rect b="b" l="l" r="r" t="t"/>
                  <a:pathLst>
                    <a:path extrusionOk="0" h="31294" w="59668">
                      <a:moveTo>
                        <a:pt x="39212" y="31293"/>
                      </a:moveTo>
                      <a:lnTo>
                        <a:pt x="0" y="31293"/>
                      </a:lnTo>
                      <a:lnTo>
                        <a:pt x="0" y="30549"/>
                      </a:lnTo>
                      <a:lnTo>
                        <a:pt x="38468" y="30549"/>
                      </a:lnTo>
                      <a:lnTo>
                        <a:pt x="38468" y="1"/>
                      </a:lnTo>
                      <a:lnTo>
                        <a:pt x="59667" y="1"/>
                      </a:lnTo>
                      <a:lnTo>
                        <a:pt x="59667" y="745"/>
                      </a:lnTo>
                      <a:lnTo>
                        <a:pt x="39212" y="745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8" name="Google Shape;618;p19"/>
                <p:cNvSpPr/>
                <p:nvPr/>
              </p:nvSpPr>
              <p:spPr>
                <a:xfrm>
                  <a:off x="5573740" y="2144262"/>
                  <a:ext cx="79675" cy="61800"/>
                </a:xfrm>
                <a:custGeom>
                  <a:rect b="b" l="l" r="r" t="t"/>
                  <a:pathLst>
                    <a:path extrusionOk="0" h="2472" w="3187">
                      <a:moveTo>
                        <a:pt x="1579" y="2472"/>
                      </a:moveTo>
                      <a:cubicBezTo>
                        <a:pt x="3186" y="2472"/>
                        <a:pt x="3186" y="1"/>
                        <a:pt x="1579" y="1"/>
                      </a:cubicBezTo>
                      <a:lnTo>
                        <a:pt x="1579" y="1"/>
                      </a:lnTo>
                      <a:cubicBezTo>
                        <a:pt x="1" y="1"/>
                        <a:pt x="1" y="2472"/>
                        <a:pt x="157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9" name="Google Shape;619;p19"/>
                <p:cNvSpPr/>
                <p:nvPr/>
              </p:nvSpPr>
              <p:spPr>
                <a:xfrm>
                  <a:off x="4555825" y="3173100"/>
                  <a:ext cx="1036900" cy="18625"/>
                </a:xfrm>
                <a:custGeom>
                  <a:rect b="b" l="l" r="r" t="t"/>
                  <a:pathLst>
                    <a:path extrusionOk="0" h="745" w="41476">
                      <a:moveTo>
                        <a:pt x="1" y="745"/>
                      </a:moveTo>
                      <a:lnTo>
                        <a:pt x="41476" y="745"/>
                      </a:lnTo>
                      <a:lnTo>
                        <a:pt x="41476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0" name="Google Shape;620;p19"/>
                <p:cNvSpPr/>
                <p:nvPr/>
              </p:nvSpPr>
              <p:spPr>
                <a:xfrm>
                  <a:off x="2566175" y="1566775"/>
                  <a:ext cx="1329425" cy="1247575"/>
                </a:xfrm>
                <a:custGeom>
                  <a:rect b="b" l="l" r="r" t="t"/>
                  <a:pathLst>
                    <a:path extrusionOk="0" h="49903" w="53177">
                      <a:moveTo>
                        <a:pt x="1" y="1"/>
                      </a:moveTo>
                      <a:lnTo>
                        <a:pt x="1" y="745"/>
                      </a:lnTo>
                      <a:lnTo>
                        <a:pt x="29388" y="745"/>
                      </a:lnTo>
                      <a:lnTo>
                        <a:pt x="29388" y="49902"/>
                      </a:lnTo>
                      <a:lnTo>
                        <a:pt x="53177" y="49902"/>
                      </a:lnTo>
                      <a:lnTo>
                        <a:pt x="53177" y="49158"/>
                      </a:lnTo>
                      <a:lnTo>
                        <a:pt x="30132" y="49158"/>
                      </a:lnTo>
                      <a:lnTo>
                        <a:pt x="30132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1" name="Google Shape;621;p19"/>
                <p:cNvSpPr/>
                <p:nvPr/>
              </p:nvSpPr>
              <p:spPr>
                <a:xfrm>
                  <a:off x="4065300" y="3514000"/>
                  <a:ext cx="18625" cy="1367400"/>
                </a:xfrm>
                <a:custGeom>
                  <a:rect b="b" l="l" r="r" t="t"/>
                  <a:pathLst>
                    <a:path extrusionOk="0" h="54696" w="745">
                      <a:moveTo>
                        <a:pt x="0" y="54696"/>
                      </a:moveTo>
                      <a:lnTo>
                        <a:pt x="745" y="54696"/>
                      </a:lnTo>
                      <a:lnTo>
                        <a:pt x="745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2" name="Google Shape;622;p19"/>
                <p:cNvSpPr/>
                <p:nvPr/>
              </p:nvSpPr>
              <p:spPr>
                <a:xfrm>
                  <a:off x="3898575" y="3514000"/>
                  <a:ext cx="18625" cy="1552750"/>
                </a:xfrm>
                <a:custGeom>
                  <a:rect b="b" l="l" r="r" t="t"/>
                  <a:pathLst>
                    <a:path extrusionOk="0" h="62110" w="745">
                      <a:moveTo>
                        <a:pt x="0" y="62109"/>
                      </a:moveTo>
                      <a:lnTo>
                        <a:pt x="744" y="62109"/>
                      </a:lnTo>
                      <a:lnTo>
                        <a:pt x="744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3" name="Google Shape;623;p19"/>
                <p:cNvSpPr/>
                <p:nvPr/>
              </p:nvSpPr>
              <p:spPr>
                <a:xfrm>
                  <a:off x="4202250" y="3313025"/>
                  <a:ext cx="1217800" cy="1383025"/>
                </a:xfrm>
                <a:custGeom>
                  <a:rect b="b" l="l" r="r" t="t"/>
                  <a:pathLst>
                    <a:path extrusionOk="0" h="55321" w="48712">
                      <a:moveTo>
                        <a:pt x="1" y="1"/>
                      </a:moveTo>
                      <a:lnTo>
                        <a:pt x="1" y="37457"/>
                      </a:lnTo>
                      <a:lnTo>
                        <a:pt x="47967" y="37457"/>
                      </a:lnTo>
                      <a:lnTo>
                        <a:pt x="47967" y="55321"/>
                      </a:lnTo>
                      <a:lnTo>
                        <a:pt x="48711" y="55321"/>
                      </a:lnTo>
                      <a:lnTo>
                        <a:pt x="48711" y="36712"/>
                      </a:lnTo>
                      <a:lnTo>
                        <a:pt x="745" y="36712"/>
                      </a:lnTo>
                      <a:lnTo>
                        <a:pt x="745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4" name="Google Shape;624;p19"/>
                <p:cNvSpPr/>
                <p:nvPr/>
              </p:nvSpPr>
              <p:spPr>
                <a:xfrm>
                  <a:off x="2822225" y="3313025"/>
                  <a:ext cx="943875" cy="564250"/>
                </a:xfrm>
                <a:custGeom>
                  <a:rect b="b" l="l" r="r" t="t"/>
                  <a:pathLst>
                    <a:path extrusionOk="0" h="22570" w="37755">
                      <a:moveTo>
                        <a:pt x="37010" y="1"/>
                      </a:moveTo>
                      <a:lnTo>
                        <a:pt x="37010" y="21825"/>
                      </a:lnTo>
                      <a:lnTo>
                        <a:pt x="1" y="21825"/>
                      </a:lnTo>
                      <a:lnTo>
                        <a:pt x="1" y="22570"/>
                      </a:lnTo>
                      <a:lnTo>
                        <a:pt x="37754" y="22570"/>
                      </a:lnTo>
                      <a:lnTo>
                        <a:pt x="37754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5" name="Google Shape;625;p19"/>
                <p:cNvSpPr/>
                <p:nvPr/>
              </p:nvSpPr>
              <p:spPr>
                <a:xfrm>
                  <a:off x="3932800" y="1126125"/>
                  <a:ext cx="282875" cy="1506600"/>
                </a:xfrm>
                <a:custGeom>
                  <a:rect b="b" l="l" r="r" t="t"/>
                  <a:pathLst>
                    <a:path extrusionOk="0" h="60264" w="11315">
                      <a:moveTo>
                        <a:pt x="1" y="0"/>
                      </a:moveTo>
                      <a:lnTo>
                        <a:pt x="1" y="60263"/>
                      </a:lnTo>
                      <a:lnTo>
                        <a:pt x="11315" y="60263"/>
                      </a:lnTo>
                      <a:lnTo>
                        <a:pt x="11315" y="16734"/>
                      </a:lnTo>
                      <a:lnTo>
                        <a:pt x="10570" y="16734"/>
                      </a:lnTo>
                      <a:lnTo>
                        <a:pt x="10570" y="59519"/>
                      </a:lnTo>
                      <a:lnTo>
                        <a:pt x="745" y="59519"/>
                      </a:lnTo>
                      <a:lnTo>
                        <a:pt x="745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6" name="Google Shape;626;p19"/>
                <p:cNvSpPr/>
                <p:nvPr/>
              </p:nvSpPr>
              <p:spPr>
                <a:xfrm>
                  <a:off x="3747450" y="4004525"/>
                  <a:ext cx="18650" cy="640925"/>
                </a:xfrm>
                <a:custGeom>
                  <a:rect b="b" l="l" r="r" t="t"/>
                  <a:pathLst>
                    <a:path extrusionOk="0" h="25637" w="746">
                      <a:moveTo>
                        <a:pt x="1" y="25636"/>
                      </a:moveTo>
                      <a:lnTo>
                        <a:pt x="745" y="25636"/>
                      </a:lnTo>
                      <a:lnTo>
                        <a:pt x="745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7" name="Google Shape;627;p19"/>
                <p:cNvSpPr/>
                <p:nvPr/>
              </p:nvSpPr>
              <p:spPr>
                <a:xfrm>
                  <a:off x="4359325" y="3514000"/>
                  <a:ext cx="646100" cy="305225"/>
                </a:xfrm>
                <a:custGeom>
                  <a:rect b="b" l="l" r="r" t="t"/>
                  <a:pathLst>
                    <a:path extrusionOk="0" h="12209" w="25844">
                      <a:moveTo>
                        <a:pt x="0" y="1"/>
                      </a:moveTo>
                      <a:lnTo>
                        <a:pt x="0" y="12208"/>
                      </a:lnTo>
                      <a:lnTo>
                        <a:pt x="25844" y="12208"/>
                      </a:lnTo>
                      <a:lnTo>
                        <a:pt x="25844" y="11464"/>
                      </a:lnTo>
                      <a:lnTo>
                        <a:pt x="745" y="11464"/>
                      </a:lnTo>
                      <a:lnTo>
                        <a:pt x="745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8" name="Google Shape;628;p19"/>
                <p:cNvSpPr/>
                <p:nvPr/>
              </p:nvSpPr>
              <p:spPr>
                <a:xfrm>
                  <a:off x="2265150" y="2795700"/>
                  <a:ext cx="1434044" cy="206225"/>
                </a:xfrm>
                <a:custGeom>
                  <a:rect b="b" l="l" r="r" t="t"/>
                  <a:pathLst>
                    <a:path extrusionOk="0" h="8249" w="78902">
                      <a:moveTo>
                        <a:pt x="1" y="1"/>
                      </a:moveTo>
                      <a:lnTo>
                        <a:pt x="1" y="745"/>
                      </a:lnTo>
                      <a:lnTo>
                        <a:pt x="43471" y="745"/>
                      </a:lnTo>
                      <a:lnTo>
                        <a:pt x="43471" y="8248"/>
                      </a:lnTo>
                      <a:lnTo>
                        <a:pt x="78902" y="8248"/>
                      </a:lnTo>
                      <a:lnTo>
                        <a:pt x="78902" y="7504"/>
                      </a:lnTo>
                      <a:lnTo>
                        <a:pt x="44215" y="7504"/>
                      </a:lnTo>
                      <a:lnTo>
                        <a:pt x="44215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9" name="Google Shape;629;p19"/>
                <p:cNvSpPr/>
                <p:nvPr/>
              </p:nvSpPr>
              <p:spPr>
                <a:xfrm>
                  <a:off x="4164300" y="1513925"/>
                  <a:ext cx="80400" cy="62550"/>
                </a:xfrm>
                <a:custGeom>
                  <a:rect b="b" l="l" r="r" t="t"/>
                  <a:pathLst>
                    <a:path extrusionOk="0" h="2502" w="3216">
                      <a:moveTo>
                        <a:pt x="1608" y="2502"/>
                      </a:moveTo>
                      <a:cubicBezTo>
                        <a:pt x="3216" y="250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0" name="Google Shape;630;p19"/>
                <p:cNvSpPr/>
                <p:nvPr/>
              </p:nvSpPr>
              <p:spPr>
                <a:xfrm>
                  <a:off x="3903775" y="1095600"/>
                  <a:ext cx="80425" cy="61800"/>
                </a:xfrm>
                <a:custGeom>
                  <a:rect b="b" l="l" r="r" t="t"/>
                  <a:pathLst>
                    <a:path extrusionOk="0" h="2472" w="3217">
                      <a:moveTo>
                        <a:pt x="1608" y="2472"/>
                      </a:moveTo>
                      <a:cubicBezTo>
                        <a:pt x="3216" y="247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1" y="1"/>
                        <a:pt x="1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1" name="Google Shape;631;p19"/>
                <p:cNvSpPr/>
                <p:nvPr/>
              </p:nvSpPr>
              <p:spPr>
                <a:xfrm>
                  <a:off x="2526725" y="1542225"/>
                  <a:ext cx="80425" cy="61800"/>
                </a:xfrm>
                <a:custGeom>
                  <a:rect b="b" l="l" r="r" t="t"/>
                  <a:pathLst>
                    <a:path extrusionOk="0" h="2472" w="3217">
                      <a:moveTo>
                        <a:pt x="1608" y="2471"/>
                      </a:moveTo>
                      <a:cubicBezTo>
                        <a:pt x="3216" y="2471"/>
                        <a:pt x="3216" y="0"/>
                        <a:pt x="1608" y="0"/>
                      </a:cubicBezTo>
                      <a:lnTo>
                        <a:pt x="1608" y="0"/>
                      </a:lnTo>
                      <a:cubicBezTo>
                        <a:pt x="1" y="0"/>
                        <a:pt x="1" y="2471"/>
                        <a:pt x="1608" y="2471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2" name="Google Shape;632;p19"/>
                <p:cNvSpPr/>
                <p:nvPr/>
              </p:nvSpPr>
              <p:spPr>
                <a:xfrm>
                  <a:off x="2222725" y="2779325"/>
                  <a:ext cx="80425" cy="62550"/>
                </a:xfrm>
                <a:custGeom>
                  <a:rect b="b" l="l" r="r" t="t"/>
                  <a:pathLst>
                    <a:path extrusionOk="0" h="2502" w="3217">
                      <a:moveTo>
                        <a:pt x="1609" y="2502"/>
                      </a:moveTo>
                      <a:cubicBezTo>
                        <a:pt x="3217" y="2502"/>
                        <a:pt x="3217" y="1"/>
                        <a:pt x="1609" y="1"/>
                      </a:cubicBezTo>
                      <a:lnTo>
                        <a:pt x="1609" y="1"/>
                      </a:lnTo>
                      <a:cubicBezTo>
                        <a:pt x="1" y="1"/>
                        <a:pt x="1" y="2502"/>
                        <a:pt x="1609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3" name="Google Shape;633;p19"/>
                <p:cNvSpPr/>
                <p:nvPr/>
              </p:nvSpPr>
              <p:spPr>
                <a:xfrm>
                  <a:off x="2757698" y="3840025"/>
                  <a:ext cx="80425" cy="62550"/>
                </a:xfrm>
                <a:custGeom>
                  <a:rect b="b" l="l" r="r" t="t"/>
                  <a:pathLst>
                    <a:path extrusionOk="0" h="2502" w="3217">
                      <a:moveTo>
                        <a:pt x="1608" y="2502"/>
                      </a:moveTo>
                      <a:cubicBezTo>
                        <a:pt x="3216" y="250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4" name="Google Shape;634;p19"/>
                <p:cNvSpPr/>
                <p:nvPr/>
              </p:nvSpPr>
              <p:spPr>
                <a:xfrm>
                  <a:off x="3716561" y="4639906"/>
                  <a:ext cx="80425" cy="61800"/>
                </a:xfrm>
                <a:custGeom>
                  <a:rect b="b" l="l" r="r" t="t"/>
                  <a:pathLst>
                    <a:path extrusionOk="0" h="2472" w="3217">
                      <a:moveTo>
                        <a:pt x="1609" y="2472"/>
                      </a:moveTo>
                      <a:cubicBezTo>
                        <a:pt x="3217" y="2472"/>
                        <a:pt x="3217" y="0"/>
                        <a:pt x="1609" y="0"/>
                      </a:cubicBezTo>
                      <a:lnTo>
                        <a:pt x="1609" y="0"/>
                      </a:lnTo>
                      <a:cubicBezTo>
                        <a:pt x="1" y="0"/>
                        <a:pt x="1" y="2472"/>
                        <a:pt x="160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5" name="Google Shape;635;p19"/>
                <p:cNvSpPr/>
                <p:nvPr/>
              </p:nvSpPr>
              <p:spPr>
                <a:xfrm>
                  <a:off x="3716579" y="3947448"/>
                  <a:ext cx="80400" cy="61800"/>
                </a:xfrm>
                <a:custGeom>
                  <a:rect b="b" l="l" r="r" t="t"/>
                  <a:pathLst>
                    <a:path extrusionOk="0" h="2472" w="3216">
                      <a:moveTo>
                        <a:pt x="1608" y="2471"/>
                      </a:moveTo>
                      <a:cubicBezTo>
                        <a:pt x="3216" y="2471"/>
                        <a:pt x="3216" y="0"/>
                        <a:pt x="1608" y="0"/>
                      </a:cubicBezTo>
                      <a:lnTo>
                        <a:pt x="1608" y="0"/>
                      </a:lnTo>
                      <a:cubicBezTo>
                        <a:pt x="0" y="0"/>
                        <a:pt x="0" y="2471"/>
                        <a:pt x="1608" y="2471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6" name="Google Shape;636;p19"/>
                <p:cNvSpPr/>
                <p:nvPr/>
              </p:nvSpPr>
              <p:spPr>
                <a:xfrm>
                  <a:off x="4034025" y="4848625"/>
                  <a:ext cx="80425" cy="61800"/>
                </a:xfrm>
                <a:custGeom>
                  <a:rect b="b" l="l" r="r" t="t"/>
                  <a:pathLst>
                    <a:path extrusionOk="0" h="2472" w="3217">
                      <a:moveTo>
                        <a:pt x="1609" y="2472"/>
                      </a:moveTo>
                      <a:cubicBezTo>
                        <a:pt x="3217" y="2472"/>
                        <a:pt x="3217" y="1"/>
                        <a:pt x="1609" y="1"/>
                      </a:cubicBezTo>
                      <a:lnTo>
                        <a:pt x="1609" y="1"/>
                      </a:lnTo>
                      <a:cubicBezTo>
                        <a:pt x="1" y="1"/>
                        <a:pt x="1" y="2472"/>
                        <a:pt x="160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7" name="Google Shape;637;p19"/>
                <p:cNvSpPr/>
                <p:nvPr/>
              </p:nvSpPr>
              <p:spPr>
                <a:xfrm>
                  <a:off x="5371216" y="4691404"/>
                  <a:ext cx="79675" cy="61800"/>
                </a:xfrm>
                <a:custGeom>
                  <a:rect b="b" l="l" r="r" t="t"/>
                  <a:pathLst>
                    <a:path extrusionOk="0" h="2472" w="3187">
                      <a:moveTo>
                        <a:pt x="1609" y="2472"/>
                      </a:moveTo>
                      <a:cubicBezTo>
                        <a:pt x="3187" y="2472"/>
                        <a:pt x="3187" y="0"/>
                        <a:pt x="1609" y="0"/>
                      </a:cubicBezTo>
                      <a:lnTo>
                        <a:pt x="1609" y="0"/>
                      </a:lnTo>
                      <a:cubicBezTo>
                        <a:pt x="1" y="0"/>
                        <a:pt x="1" y="2472"/>
                        <a:pt x="160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8" name="Google Shape;638;p19"/>
                <p:cNvSpPr/>
                <p:nvPr/>
              </p:nvSpPr>
              <p:spPr>
                <a:xfrm>
                  <a:off x="4982761" y="3778219"/>
                  <a:ext cx="80425" cy="61800"/>
                </a:xfrm>
                <a:custGeom>
                  <a:rect b="b" l="l" r="r" t="t"/>
                  <a:pathLst>
                    <a:path extrusionOk="0" h="2472" w="3217">
                      <a:moveTo>
                        <a:pt x="1608" y="2472"/>
                      </a:moveTo>
                      <a:cubicBezTo>
                        <a:pt x="3216" y="247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9" name="Google Shape;639;p19"/>
                <p:cNvSpPr/>
                <p:nvPr/>
              </p:nvSpPr>
              <p:spPr>
                <a:xfrm>
                  <a:off x="5580126" y="3151513"/>
                  <a:ext cx="79675" cy="61800"/>
                </a:xfrm>
                <a:custGeom>
                  <a:rect b="b" l="l" r="r" t="t"/>
                  <a:pathLst>
                    <a:path extrusionOk="0" h="2472" w="3187">
                      <a:moveTo>
                        <a:pt x="1608" y="2472"/>
                      </a:moveTo>
                      <a:cubicBezTo>
                        <a:pt x="3186" y="2472"/>
                        <a:pt x="318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40" name="Google Shape;640;p19"/>
                <p:cNvSpPr/>
                <p:nvPr/>
              </p:nvSpPr>
              <p:spPr>
                <a:xfrm>
                  <a:off x="2566175" y="3254975"/>
                  <a:ext cx="1191725" cy="18625"/>
                </a:xfrm>
                <a:custGeom>
                  <a:rect b="b" l="l" r="r" t="t"/>
                  <a:pathLst>
                    <a:path extrusionOk="0" h="745" w="47669">
                      <a:moveTo>
                        <a:pt x="1" y="745"/>
                      </a:moveTo>
                      <a:lnTo>
                        <a:pt x="47669" y="745"/>
                      </a:lnTo>
                      <a:lnTo>
                        <a:pt x="47669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41" name="Google Shape;641;p19"/>
                <p:cNvSpPr/>
                <p:nvPr/>
              </p:nvSpPr>
              <p:spPr>
                <a:xfrm>
                  <a:off x="4648125" y="3542300"/>
                  <a:ext cx="357300" cy="18625"/>
                </a:xfrm>
                <a:custGeom>
                  <a:rect b="b" l="l" r="r" t="t"/>
                  <a:pathLst>
                    <a:path extrusionOk="0" h="745" w="14292">
                      <a:moveTo>
                        <a:pt x="1" y="745"/>
                      </a:moveTo>
                      <a:lnTo>
                        <a:pt x="14292" y="745"/>
                      </a:lnTo>
                      <a:lnTo>
                        <a:pt x="14292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42" name="Google Shape;642;p19"/>
                <p:cNvSpPr/>
                <p:nvPr/>
              </p:nvSpPr>
              <p:spPr>
                <a:xfrm>
                  <a:off x="4523075" y="1163350"/>
                  <a:ext cx="223325" cy="1721700"/>
                </a:xfrm>
                <a:custGeom>
                  <a:rect b="b" l="l" r="r" t="t"/>
                  <a:pathLst>
                    <a:path extrusionOk="0" h="68868" w="8933">
                      <a:moveTo>
                        <a:pt x="8188" y="0"/>
                      </a:moveTo>
                      <a:lnTo>
                        <a:pt x="8188" y="25159"/>
                      </a:lnTo>
                      <a:lnTo>
                        <a:pt x="0" y="25159"/>
                      </a:lnTo>
                      <a:lnTo>
                        <a:pt x="0" y="68868"/>
                      </a:lnTo>
                      <a:lnTo>
                        <a:pt x="745" y="68868"/>
                      </a:lnTo>
                      <a:lnTo>
                        <a:pt x="745" y="25904"/>
                      </a:lnTo>
                      <a:lnTo>
                        <a:pt x="8933" y="25904"/>
                      </a:lnTo>
                      <a:lnTo>
                        <a:pt x="8933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43" name="Google Shape;643;p19"/>
                <p:cNvSpPr/>
                <p:nvPr/>
              </p:nvSpPr>
              <p:spPr>
                <a:xfrm>
                  <a:off x="3066375" y="3542300"/>
                  <a:ext cx="279175" cy="18625"/>
                </a:xfrm>
                <a:custGeom>
                  <a:rect b="b" l="l" r="r" t="t"/>
                  <a:pathLst>
                    <a:path extrusionOk="0" h="745" w="11167">
                      <a:moveTo>
                        <a:pt x="1" y="745"/>
                      </a:moveTo>
                      <a:lnTo>
                        <a:pt x="11166" y="745"/>
                      </a:lnTo>
                      <a:lnTo>
                        <a:pt x="11166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44" name="Google Shape;644;p19"/>
                <p:cNvSpPr/>
                <p:nvPr/>
              </p:nvSpPr>
              <p:spPr>
                <a:xfrm>
                  <a:off x="3583700" y="1575725"/>
                  <a:ext cx="18650" cy="614850"/>
                </a:xfrm>
                <a:custGeom>
                  <a:rect b="b" l="l" r="r" t="t"/>
                  <a:pathLst>
                    <a:path extrusionOk="0" h="24594" w="746">
                      <a:moveTo>
                        <a:pt x="1" y="24593"/>
                      </a:moveTo>
                      <a:lnTo>
                        <a:pt x="745" y="24593"/>
                      </a:lnTo>
                      <a:lnTo>
                        <a:pt x="745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45" name="Google Shape;645;p19"/>
                <p:cNvSpPr/>
                <p:nvPr/>
              </p:nvSpPr>
              <p:spPr>
                <a:xfrm>
                  <a:off x="2655200" y="2276150"/>
                  <a:ext cx="912600" cy="18625"/>
                </a:xfrm>
                <a:custGeom>
                  <a:rect b="b" l="l" r="r" t="t"/>
                  <a:pathLst>
                    <a:path extrusionOk="0" h="745" w="36504">
                      <a:moveTo>
                        <a:pt x="1" y="745"/>
                      </a:moveTo>
                      <a:lnTo>
                        <a:pt x="36504" y="745"/>
                      </a:lnTo>
                      <a:lnTo>
                        <a:pt x="36504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46" name="Google Shape;646;p19"/>
                <p:cNvSpPr/>
                <p:nvPr/>
              </p:nvSpPr>
              <p:spPr>
                <a:xfrm>
                  <a:off x="5064950" y="1507225"/>
                  <a:ext cx="18650" cy="375925"/>
                </a:xfrm>
                <a:custGeom>
                  <a:rect b="b" l="l" r="r" t="t"/>
                  <a:pathLst>
                    <a:path extrusionOk="0" h="15037" w="746">
                      <a:moveTo>
                        <a:pt x="1" y="15037"/>
                      </a:moveTo>
                      <a:lnTo>
                        <a:pt x="745" y="15037"/>
                      </a:lnTo>
                      <a:lnTo>
                        <a:pt x="745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47" name="Google Shape;647;p19"/>
                <p:cNvSpPr/>
                <p:nvPr/>
              </p:nvSpPr>
              <p:spPr>
                <a:xfrm>
                  <a:off x="4695025" y="1132825"/>
                  <a:ext cx="79675" cy="61800"/>
                </a:xfrm>
                <a:custGeom>
                  <a:rect b="b" l="l" r="r" t="t"/>
                  <a:pathLst>
                    <a:path extrusionOk="0" h="2472" w="3187">
                      <a:moveTo>
                        <a:pt x="1608" y="2472"/>
                      </a:moveTo>
                      <a:cubicBezTo>
                        <a:pt x="3186" y="2472"/>
                        <a:pt x="3186" y="0"/>
                        <a:pt x="1608" y="0"/>
                      </a:cubicBezTo>
                      <a:lnTo>
                        <a:pt x="1608" y="0"/>
                      </a:lnTo>
                      <a:cubicBezTo>
                        <a:pt x="0" y="0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48" name="Google Shape;648;p19"/>
                <p:cNvSpPr/>
                <p:nvPr/>
              </p:nvSpPr>
              <p:spPr>
                <a:xfrm>
                  <a:off x="5034064" y="1879391"/>
                  <a:ext cx="80425" cy="61800"/>
                </a:xfrm>
                <a:custGeom>
                  <a:rect b="b" l="l" r="r" t="t"/>
                  <a:pathLst>
                    <a:path extrusionOk="0" h="2472" w="3217">
                      <a:moveTo>
                        <a:pt x="1609" y="2471"/>
                      </a:moveTo>
                      <a:cubicBezTo>
                        <a:pt x="3216" y="2471"/>
                        <a:pt x="3216" y="0"/>
                        <a:pt x="1609" y="0"/>
                      </a:cubicBezTo>
                      <a:lnTo>
                        <a:pt x="1609" y="0"/>
                      </a:lnTo>
                      <a:cubicBezTo>
                        <a:pt x="1" y="0"/>
                        <a:pt x="1" y="2471"/>
                        <a:pt x="1609" y="2471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49" name="Google Shape;649;p19"/>
                <p:cNvSpPr/>
                <p:nvPr/>
              </p:nvSpPr>
              <p:spPr>
                <a:xfrm>
                  <a:off x="5034072" y="1452088"/>
                  <a:ext cx="80425" cy="61825"/>
                </a:xfrm>
                <a:custGeom>
                  <a:rect b="b" l="l" r="r" t="t"/>
                  <a:pathLst>
                    <a:path extrusionOk="0" h="2473" w="3217">
                      <a:moveTo>
                        <a:pt x="1609" y="2472"/>
                      </a:moveTo>
                      <a:cubicBezTo>
                        <a:pt x="3216" y="2472"/>
                        <a:pt x="3216" y="1"/>
                        <a:pt x="1609" y="1"/>
                      </a:cubicBezTo>
                      <a:lnTo>
                        <a:pt x="1609" y="1"/>
                      </a:lnTo>
                      <a:cubicBezTo>
                        <a:pt x="1" y="1"/>
                        <a:pt x="1" y="2472"/>
                        <a:pt x="160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50" name="Google Shape;650;p19"/>
                <p:cNvSpPr/>
                <p:nvPr/>
              </p:nvSpPr>
              <p:spPr>
                <a:xfrm>
                  <a:off x="4982761" y="3520713"/>
                  <a:ext cx="80425" cy="61800"/>
                </a:xfrm>
                <a:custGeom>
                  <a:rect b="b" l="l" r="r" t="t"/>
                  <a:pathLst>
                    <a:path extrusionOk="0" h="2472" w="3217">
                      <a:moveTo>
                        <a:pt x="1608" y="2472"/>
                      </a:moveTo>
                      <a:cubicBezTo>
                        <a:pt x="3216" y="247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51" name="Google Shape;651;p19"/>
                <p:cNvSpPr/>
                <p:nvPr/>
              </p:nvSpPr>
              <p:spPr>
                <a:xfrm>
                  <a:off x="4614625" y="3520700"/>
                  <a:ext cx="79675" cy="62550"/>
                </a:xfrm>
                <a:custGeom>
                  <a:rect b="b" l="l" r="r" t="t"/>
                  <a:pathLst>
                    <a:path extrusionOk="0" h="2502" w="3187">
                      <a:moveTo>
                        <a:pt x="1579" y="2502"/>
                      </a:moveTo>
                      <a:cubicBezTo>
                        <a:pt x="3186" y="2502"/>
                        <a:pt x="3186" y="1"/>
                        <a:pt x="1579" y="1"/>
                      </a:cubicBezTo>
                      <a:lnTo>
                        <a:pt x="1579" y="1"/>
                      </a:lnTo>
                      <a:cubicBezTo>
                        <a:pt x="1" y="1"/>
                        <a:pt x="1" y="2502"/>
                        <a:pt x="1579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52" name="Google Shape;652;p19"/>
                <p:cNvSpPr/>
                <p:nvPr/>
              </p:nvSpPr>
              <p:spPr>
                <a:xfrm>
                  <a:off x="3330849" y="3520342"/>
                  <a:ext cx="79675" cy="62550"/>
                </a:xfrm>
                <a:custGeom>
                  <a:rect b="b" l="l" r="r" t="t"/>
                  <a:pathLst>
                    <a:path extrusionOk="0" h="2502" w="3187">
                      <a:moveTo>
                        <a:pt x="1578" y="2502"/>
                      </a:moveTo>
                      <a:cubicBezTo>
                        <a:pt x="3186" y="2502"/>
                        <a:pt x="3186" y="1"/>
                        <a:pt x="1578" y="1"/>
                      </a:cubicBezTo>
                      <a:lnTo>
                        <a:pt x="1578" y="1"/>
                      </a:lnTo>
                      <a:cubicBezTo>
                        <a:pt x="0" y="1"/>
                        <a:pt x="0" y="2502"/>
                        <a:pt x="1578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53" name="Google Shape;653;p19"/>
                <p:cNvSpPr/>
                <p:nvPr/>
              </p:nvSpPr>
              <p:spPr>
                <a:xfrm>
                  <a:off x="3004169" y="3526648"/>
                  <a:ext cx="80400" cy="62550"/>
                </a:xfrm>
                <a:custGeom>
                  <a:rect b="b" l="l" r="r" t="t"/>
                  <a:pathLst>
                    <a:path extrusionOk="0" h="2502" w="3216">
                      <a:moveTo>
                        <a:pt x="1608" y="2502"/>
                      </a:moveTo>
                      <a:cubicBezTo>
                        <a:pt x="3216" y="250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54" name="Google Shape;654;p19"/>
                <p:cNvSpPr/>
                <p:nvPr/>
              </p:nvSpPr>
              <p:spPr>
                <a:xfrm>
                  <a:off x="2530450" y="3238600"/>
                  <a:ext cx="79675" cy="61800"/>
                </a:xfrm>
                <a:custGeom>
                  <a:rect b="b" l="l" r="r" t="t"/>
                  <a:pathLst>
                    <a:path extrusionOk="0" h="2472" w="3187">
                      <a:moveTo>
                        <a:pt x="1579" y="2472"/>
                      </a:moveTo>
                      <a:cubicBezTo>
                        <a:pt x="3186" y="2472"/>
                        <a:pt x="3186" y="0"/>
                        <a:pt x="1579" y="0"/>
                      </a:cubicBezTo>
                      <a:lnTo>
                        <a:pt x="1579" y="0"/>
                      </a:lnTo>
                      <a:cubicBezTo>
                        <a:pt x="1" y="0"/>
                        <a:pt x="1" y="2472"/>
                        <a:pt x="157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55" name="Google Shape;655;p19"/>
                <p:cNvSpPr/>
                <p:nvPr/>
              </p:nvSpPr>
              <p:spPr>
                <a:xfrm>
                  <a:off x="3552074" y="2254195"/>
                  <a:ext cx="79675" cy="62550"/>
                </a:xfrm>
                <a:custGeom>
                  <a:rect b="b" l="l" r="r" t="t"/>
                  <a:pathLst>
                    <a:path extrusionOk="0" h="2502" w="3187">
                      <a:moveTo>
                        <a:pt x="1608" y="2502"/>
                      </a:moveTo>
                      <a:cubicBezTo>
                        <a:pt x="3186" y="2502"/>
                        <a:pt x="318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56" name="Google Shape;656;p19"/>
                <p:cNvSpPr/>
                <p:nvPr/>
              </p:nvSpPr>
              <p:spPr>
                <a:xfrm>
                  <a:off x="2617250" y="2255300"/>
                  <a:ext cx="79650" cy="62550"/>
                </a:xfrm>
                <a:custGeom>
                  <a:rect b="b" l="l" r="r" t="t"/>
                  <a:pathLst>
                    <a:path extrusionOk="0" h="2502" w="3186">
                      <a:moveTo>
                        <a:pt x="1578" y="2502"/>
                      </a:moveTo>
                      <a:cubicBezTo>
                        <a:pt x="3186" y="2502"/>
                        <a:pt x="3186" y="1"/>
                        <a:pt x="1578" y="1"/>
                      </a:cubicBezTo>
                      <a:lnTo>
                        <a:pt x="1578" y="1"/>
                      </a:lnTo>
                      <a:cubicBezTo>
                        <a:pt x="0" y="1"/>
                        <a:pt x="0" y="2502"/>
                        <a:pt x="1578" y="2502"/>
                      </a:cubicBezTo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57" name="Google Shape;657;p19"/>
                <p:cNvSpPr/>
                <p:nvPr/>
              </p:nvSpPr>
              <p:spPr>
                <a:xfrm>
                  <a:off x="3555425" y="1542225"/>
                  <a:ext cx="80400" cy="61800"/>
                </a:xfrm>
                <a:custGeom>
                  <a:rect b="b" l="l" r="r" t="t"/>
                  <a:pathLst>
                    <a:path extrusionOk="0" h="2472" w="3216">
                      <a:moveTo>
                        <a:pt x="1608" y="2471"/>
                      </a:moveTo>
                      <a:cubicBezTo>
                        <a:pt x="3216" y="2471"/>
                        <a:pt x="3216" y="0"/>
                        <a:pt x="1608" y="0"/>
                      </a:cubicBezTo>
                      <a:lnTo>
                        <a:pt x="1608" y="0"/>
                      </a:lnTo>
                      <a:cubicBezTo>
                        <a:pt x="0" y="0"/>
                        <a:pt x="0" y="2471"/>
                        <a:pt x="1608" y="2471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58" name="Google Shape;658;p19"/>
                <p:cNvSpPr/>
                <p:nvPr/>
              </p:nvSpPr>
              <p:spPr>
                <a:xfrm>
                  <a:off x="3551700" y="2185498"/>
                  <a:ext cx="80425" cy="61800"/>
                </a:xfrm>
                <a:custGeom>
                  <a:rect b="b" l="l" r="r" t="t"/>
                  <a:pathLst>
                    <a:path extrusionOk="0" h="2472" w="3217">
                      <a:moveTo>
                        <a:pt x="1608" y="2472"/>
                      </a:moveTo>
                      <a:cubicBezTo>
                        <a:pt x="3216" y="2472"/>
                        <a:pt x="3216" y="0"/>
                        <a:pt x="1608" y="0"/>
                      </a:cubicBezTo>
                      <a:lnTo>
                        <a:pt x="1608" y="0"/>
                      </a:lnTo>
                      <a:cubicBezTo>
                        <a:pt x="30" y="0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59" name="Google Shape;659;p19"/>
              <p:cNvGrpSpPr/>
              <p:nvPr/>
            </p:nvGrpSpPr>
            <p:grpSpPr>
              <a:xfrm>
                <a:off x="5410000" y="3637511"/>
                <a:ext cx="1017675" cy="63064"/>
                <a:chOff x="2617250" y="2254786"/>
                <a:chExt cx="1017675" cy="63064"/>
              </a:xfrm>
            </p:grpSpPr>
            <p:sp>
              <p:nvSpPr>
                <p:cNvPr id="660" name="Google Shape;660;p19"/>
                <p:cNvSpPr/>
                <p:nvPr/>
              </p:nvSpPr>
              <p:spPr>
                <a:xfrm>
                  <a:off x="2655200" y="2276150"/>
                  <a:ext cx="912600" cy="18625"/>
                </a:xfrm>
                <a:custGeom>
                  <a:rect b="b" l="l" r="r" t="t"/>
                  <a:pathLst>
                    <a:path extrusionOk="0" h="745" w="36504">
                      <a:moveTo>
                        <a:pt x="1" y="745"/>
                      </a:moveTo>
                      <a:lnTo>
                        <a:pt x="36504" y="745"/>
                      </a:lnTo>
                      <a:lnTo>
                        <a:pt x="36504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61" name="Google Shape;661;p19"/>
                <p:cNvSpPr/>
                <p:nvPr/>
              </p:nvSpPr>
              <p:spPr>
                <a:xfrm>
                  <a:off x="3555250" y="2254786"/>
                  <a:ext cx="79675" cy="62550"/>
                </a:xfrm>
                <a:custGeom>
                  <a:rect b="b" l="l" r="r" t="t"/>
                  <a:pathLst>
                    <a:path extrusionOk="0" h="2502" w="3187">
                      <a:moveTo>
                        <a:pt x="1608" y="2502"/>
                      </a:moveTo>
                      <a:cubicBezTo>
                        <a:pt x="3186" y="2502"/>
                        <a:pt x="318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62" name="Google Shape;662;p19"/>
                <p:cNvSpPr/>
                <p:nvPr/>
              </p:nvSpPr>
              <p:spPr>
                <a:xfrm>
                  <a:off x="2617250" y="2255300"/>
                  <a:ext cx="79650" cy="62550"/>
                </a:xfrm>
                <a:custGeom>
                  <a:rect b="b" l="l" r="r" t="t"/>
                  <a:pathLst>
                    <a:path extrusionOk="0" h="2502" w="3186">
                      <a:moveTo>
                        <a:pt x="1578" y="2502"/>
                      </a:moveTo>
                      <a:cubicBezTo>
                        <a:pt x="3186" y="2502"/>
                        <a:pt x="3186" y="1"/>
                        <a:pt x="1578" y="1"/>
                      </a:cubicBezTo>
                      <a:lnTo>
                        <a:pt x="1578" y="1"/>
                      </a:lnTo>
                      <a:cubicBezTo>
                        <a:pt x="0" y="1"/>
                        <a:pt x="0" y="2502"/>
                        <a:pt x="1578" y="2502"/>
                      </a:cubicBezTo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663" name="Google Shape;663;p19"/>
            <p:cNvSpPr/>
            <p:nvPr/>
          </p:nvSpPr>
          <p:spPr>
            <a:xfrm>
              <a:off x="6728750" y="4464275"/>
              <a:ext cx="80425" cy="61800"/>
            </a:xfrm>
            <a:custGeom>
              <a:rect b="b" l="l" r="r" t="t"/>
              <a:pathLst>
                <a:path extrusionOk="0" h="2472" w="3217">
                  <a:moveTo>
                    <a:pt x="1609" y="2472"/>
                  </a:moveTo>
                  <a:cubicBezTo>
                    <a:pt x="3217" y="2472"/>
                    <a:pt x="3217" y="0"/>
                    <a:pt x="1609" y="0"/>
                  </a:cubicBezTo>
                  <a:lnTo>
                    <a:pt x="1609" y="0"/>
                  </a:lnTo>
                  <a:cubicBezTo>
                    <a:pt x="1" y="0"/>
                    <a:pt x="1" y="2472"/>
                    <a:pt x="1609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2_1_1"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20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666" name="Google Shape;666;p20"/>
          <p:cNvGrpSpPr/>
          <p:nvPr/>
        </p:nvGrpSpPr>
        <p:grpSpPr>
          <a:xfrm flipH="1">
            <a:off x="-193250" y="-516225"/>
            <a:ext cx="9144823" cy="6841363"/>
            <a:chOff x="-193250" y="-516225"/>
            <a:chExt cx="9144823" cy="6841363"/>
          </a:xfrm>
        </p:grpSpPr>
        <p:pic>
          <p:nvPicPr>
            <p:cNvPr id="667" name="Google Shape;667;p20"/>
            <p:cNvPicPr preferRelativeResize="0"/>
            <p:nvPr/>
          </p:nvPicPr>
          <p:blipFill>
            <a:blip r:embed="rId2">
              <a:alphaModFix amt="30000"/>
            </a:blip>
            <a:stretch>
              <a:fillRect/>
            </a:stretch>
          </p:blipFill>
          <p:spPr>
            <a:xfrm>
              <a:off x="-193250" y="2968712"/>
              <a:ext cx="4162851" cy="3356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68" name="Google Shape;668;p20"/>
            <p:cNvPicPr preferRelativeResize="0"/>
            <p:nvPr/>
          </p:nvPicPr>
          <p:blipFill>
            <a:blip r:embed="rId3">
              <a:alphaModFix amt="30000"/>
            </a:blip>
            <a:stretch>
              <a:fillRect/>
            </a:stretch>
          </p:blipFill>
          <p:spPr>
            <a:xfrm>
              <a:off x="4460415" y="-516225"/>
              <a:ext cx="4403759" cy="20583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69" name="Google Shape;669;p20"/>
            <p:cNvPicPr preferRelativeResize="0"/>
            <p:nvPr/>
          </p:nvPicPr>
          <p:blipFill>
            <a:blip r:embed="rId4">
              <a:alphaModFix amt="30000"/>
            </a:blip>
            <a:stretch>
              <a:fillRect/>
            </a:stretch>
          </p:blipFill>
          <p:spPr>
            <a:xfrm rot="5400000">
              <a:off x="138350" y="-415500"/>
              <a:ext cx="2480650" cy="28278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70" name="Google Shape;670;p20"/>
            <p:cNvPicPr preferRelativeResize="0"/>
            <p:nvPr/>
          </p:nvPicPr>
          <p:blipFill>
            <a:blip r:embed="rId5">
              <a:alphaModFix amt="30000"/>
            </a:blip>
            <a:stretch>
              <a:fillRect/>
            </a:stretch>
          </p:blipFill>
          <p:spPr>
            <a:xfrm>
              <a:off x="3808375" y="2154920"/>
              <a:ext cx="5143199" cy="256217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71" name="Google Shape;671;p20"/>
          <p:cNvGrpSpPr/>
          <p:nvPr/>
        </p:nvGrpSpPr>
        <p:grpSpPr>
          <a:xfrm rot="5400000">
            <a:off x="6819013" y="-508298"/>
            <a:ext cx="2694018" cy="2314765"/>
            <a:chOff x="6661153" y="-78200"/>
            <a:chExt cx="2694018" cy="2314764"/>
          </a:xfrm>
        </p:grpSpPr>
        <p:sp>
          <p:nvSpPr>
            <p:cNvPr id="672" name="Google Shape;672;p20"/>
            <p:cNvSpPr/>
            <p:nvPr/>
          </p:nvSpPr>
          <p:spPr>
            <a:xfrm flipH="1">
              <a:off x="7942425" y="-78199"/>
              <a:ext cx="24350" cy="2052057"/>
            </a:xfrm>
            <a:custGeom>
              <a:rect b="b" l="l" r="r" t="t"/>
              <a:pathLst>
                <a:path extrusionOk="0" h="54696" w="745">
                  <a:moveTo>
                    <a:pt x="0" y="54696"/>
                  </a:moveTo>
                  <a:lnTo>
                    <a:pt x="745" y="54696"/>
                  </a:lnTo>
                  <a:lnTo>
                    <a:pt x="74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20"/>
            <p:cNvSpPr/>
            <p:nvPr/>
          </p:nvSpPr>
          <p:spPr>
            <a:xfrm flipH="1">
              <a:off x="8160549" y="-78200"/>
              <a:ext cx="24401" cy="2294499"/>
            </a:xfrm>
            <a:custGeom>
              <a:rect b="b" l="l" r="r" t="t"/>
              <a:pathLst>
                <a:path extrusionOk="0" h="62110" w="745">
                  <a:moveTo>
                    <a:pt x="0" y="62109"/>
                  </a:moveTo>
                  <a:lnTo>
                    <a:pt x="744" y="62109"/>
                  </a:lnTo>
                  <a:lnTo>
                    <a:pt x="744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20"/>
            <p:cNvSpPr/>
            <p:nvPr/>
          </p:nvSpPr>
          <p:spPr>
            <a:xfrm flipH="1">
              <a:off x="8358260" y="826567"/>
              <a:ext cx="24402" cy="838586"/>
            </a:xfrm>
            <a:custGeom>
              <a:rect b="b" l="l" r="r" t="t"/>
              <a:pathLst>
                <a:path extrusionOk="0" h="25637" w="746">
                  <a:moveTo>
                    <a:pt x="1" y="25636"/>
                  </a:moveTo>
                  <a:lnTo>
                    <a:pt x="745" y="25636"/>
                  </a:lnTo>
                  <a:lnTo>
                    <a:pt x="745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20"/>
            <p:cNvSpPr/>
            <p:nvPr/>
          </p:nvSpPr>
          <p:spPr>
            <a:xfrm flipH="1">
              <a:off x="6736728" y="184764"/>
              <a:ext cx="845357" cy="399356"/>
            </a:xfrm>
            <a:custGeom>
              <a:rect b="b" l="l" r="r" t="t"/>
              <a:pathLst>
                <a:path extrusionOk="0" h="12209" w="25844">
                  <a:moveTo>
                    <a:pt x="0" y="1"/>
                  </a:moveTo>
                  <a:lnTo>
                    <a:pt x="0" y="12208"/>
                  </a:lnTo>
                  <a:lnTo>
                    <a:pt x="25844" y="12208"/>
                  </a:lnTo>
                  <a:lnTo>
                    <a:pt x="25844" y="11464"/>
                  </a:lnTo>
                  <a:lnTo>
                    <a:pt x="745" y="11464"/>
                  </a:lnTo>
                  <a:lnTo>
                    <a:pt x="745" y="1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20"/>
            <p:cNvSpPr/>
            <p:nvPr/>
          </p:nvSpPr>
          <p:spPr>
            <a:xfrm flipH="1">
              <a:off x="8317850" y="1657900"/>
              <a:ext cx="105228" cy="80859"/>
            </a:xfrm>
            <a:custGeom>
              <a:rect b="b" l="l" r="r" t="t"/>
              <a:pathLst>
                <a:path extrusionOk="0" h="2472" w="3217">
                  <a:moveTo>
                    <a:pt x="1609" y="2472"/>
                  </a:moveTo>
                  <a:cubicBezTo>
                    <a:pt x="3217" y="2472"/>
                    <a:pt x="3217" y="0"/>
                    <a:pt x="1609" y="0"/>
                  </a:cubicBezTo>
                  <a:lnTo>
                    <a:pt x="1609" y="0"/>
                  </a:lnTo>
                  <a:cubicBezTo>
                    <a:pt x="1" y="0"/>
                    <a:pt x="1" y="2472"/>
                    <a:pt x="1609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20"/>
            <p:cNvSpPr/>
            <p:nvPr/>
          </p:nvSpPr>
          <p:spPr>
            <a:xfrm flipH="1">
              <a:off x="8317858" y="751887"/>
              <a:ext cx="105195" cy="80859"/>
            </a:xfrm>
            <a:custGeom>
              <a:rect b="b" l="l" r="r" t="t"/>
              <a:pathLst>
                <a:path extrusionOk="0" h="2472" w="3216">
                  <a:moveTo>
                    <a:pt x="1608" y="2471"/>
                  </a:moveTo>
                  <a:cubicBezTo>
                    <a:pt x="3216" y="2471"/>
                    <a:pt x="3216" y="0"/>
                    <a:pt x="1608" y="0"/>
                  </a:cubicBezTo>
                  <a:lnTo>
                    <a:pt x="1608" y="0"/>
                  </a:lnTo>
                  <a:cubicBezTo>
                    <a:pt x="0" y="0"/>
                    <a:pt x="0" y="2471"/>
                    <a:pt x="1608" y="2471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20"/>
            <p:cNvSpPr/>
            <p:nvPr/>
          </p:nvSpPr>
          <p:spPr>
            <a:xfrm flipH="1">
              <a:off x="7902479" y="1930987"/>
              <a:ext cx="105228" cy="80859"/>
            </a:xfrm>
            <a:custGeom>
              <a:rect b="b" l="l" r="r" t="t"/>
              <a:pathLst>
                <a:path extrusionOk="0" h="2472" w="3217">
                  <a:moveTo>
                    <a:pt x="1609" y="2472"/>
                  </a:moveTo>
                  <a:cubicBezTo>
                    <a:pt x="3217" y="2472"/>
                    <a:pt x="3217" y="1"/>
                    <a:pt x="1609" y="1"/>
                  </a:cubicBezTo>
                  <a:lnTo>
                    <a:pt x="1609" y="1"/>
                  </a:lnTo>
                  <a:cubicBezTo>
                    <a:pt x="1" y="1"/>
                    <a:pt x="1" y="2472"/>
                    <a:pt x="1609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20"/>
            <p:cNvSpPr/>
            <p:nvPr/>
          </p:nvSpPr>
          <p:spPr>
            <a:xfrm flipH="1">
              <a:off x="6661153" y="530468"/>
              <a:ext cx="105228" cy="80859"/>
            </a:xfrm>
            <a:custGeom>
              <a:rect b="b" l="l" r="r" t="t"/>
              <a:pathLst>
                <a:path extrusionOk="0" h="2472" w="3217">
                  <a:moveTo>
                    <a:pt x="1608" y="2472"/>
                  </a:moveTo>
                  <a:cubicBezTo>
                    <a:pt x="3216" y="2472"/>
                    <a:pt x="3216" y="1"/>
                    <a:pt x="1608" y="1"/>
                  </a:cubicBezTo>
                  <a:lnTo>
                    <a:pt x="1608" y="1"/>
                  </a:lnTo>
                  <a:cubicBezTo>
                    <a:pt x="0" y="1"/>
                    <a:pt x="0" y="2472"/>
                    <a:pt x="1608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20"/>
            <p:cNvSpPr/>
            <p:nvPr/>
          </p:nvSpPr>
          <p:spPr>
            <a:xfrm flipH="1">
              <a:off x="6736728" y="221792"/>
              <a:ext cx="467491" cy="24369"/>
            </a:xfrm>
            <a:custGeom>
              <a:rect b="b" l="l" r="r" t="t"/>
              <a:pathLst>
                <a:path extrusionOk="0" h="745" w="14292">
                  <a:moveTo>
                    <a:pt x="1" y="745"/>
                  </a:moveTo>
                  <a:lnTo>
                    <a:pt x="14292" y="745"/>
                  </a:lnTo>
                  <a:lnTo>
                    <a:pt x="14292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20"/>
            <p:cNvSpPr/>
            <p:nvPr/>
          </p:nvSpPr>
          <p:spPr>
            <a:xfrm flipH="1">
              <a:off x="8908508" y="221792"/>
              <a:ext cx="365273" cy="24369"/>
            </a:xfrm>
            <a:custGeom>
              <a:rect b="b" l="l" r="r" t="t"/>
              <a:pathLst>
                <a:path extrusionOk="0" h="745" w="11167">
                  <a:moveTo>
                    <a:pt x="1" y="745"/>
                  </a:moveTo>
                  <a:lnTo>
                    <a:pt x="11166" y="745"/>
                  </a:lnTo>
                  <a:lnTo>
                    <a:pt x="1116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20"/>
            <p:cNvSpPr/>
            <p:nvPr/>
          </p:nvSpPr>
          <p:spPr>
            <a:xfrm flipH="1">
              <a:off x="6661153" y="193547"/>
              <a:ext cx="105228" cy="80859"/>
            </a:xfrm>
            <a:custGeom>
              <a:rect b="b" l="l" r="r" t="t"/>
              <a:pathLst>
                <a:path extrusionOk="0" h="2472" w="3217">
                  <a:moveTo>
                    <a:pt x="1608" y="2472"/>
                  </a:moveTo>
                  <a:cubicBezTo>
                    <a:pt x="3216" y="2472"/>
                    <a:pt x="3216" y="1"/>
                    <a:pt x="1608" y="1"/>
                  </a:cubicBezTo>
                  <a:lnTo>
                    <a:pt x="1608" y="1"/>
                  </a:lnTo>
                  <a:cubicBezTo>
                    <a:pt x="0" y="1"/>
                    <a:pt x="0" y="2472"/>
                    <a:pt x="1608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20"/>
            <p:cNvSpPr/>
            <p:nvPr/>
          </p:nvSpPr>
          <p:spPr>
            <a:xfrm flipH="1">
              <a:off x="7143804" y="193530"/>
              <a:ext cx="104247" cy="81840"/>
            </a:xfrm>
            <a:custGeom>
              <a:rect b="b" l="l" r="r" t="t"/>
              <a:pathLst>
                <a:path extrusionOk="0" h="2502" w="3187">
                  <a:moveTo>
                    <a:pt x="1579" y="2502"/>
                  </a:moveTo>
                  <a:cubicBezTo>
                    <a:pt x="3186" y="2502"/>
                    <a:pt x="3186" y="1"/>
                    <a:pt x="1579" y="1"/>
                  </a:cubicBezTo>
                  <a:lnTo>
                    <a:pt x="1579" y="1"/>
                  </a:lnTo>
                  <a:cubicBezTo>
                    <a:pt x="1" y="1"/>
                    <a:pt x="1" y="2502"/>
                    <a:pt x="1579" y="250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20"/>
            <p:cNvSpPr/>
            <p:nvPr/>
          </p:nvSpPr>
          <p:spPr>
            <a:xfrm flipH="1">
              <a:off x="8823497" y="193062"/>
              <a:ext cx="104247" cy="81840"/>
            </a:xfrm>
            <a:custGeom>
              <a:rect b="b" l="l" r="r" t="t"/>
              <a:pathLst>
                <a:path extrusionOk="0" h="2502" w="3187">
                  <a:moveTo>
                    <a:pt x="1578" y="2502"/>
                  </a:moveTo>
                  <a:cubicBezTo>
                    <a:pt x="3186" y="2502"/>
                    <a:pt x="3186" y="1"/>
                    <a:pt x="1578" y="1"/>
                  </a:cubicBezTo>
                  <a:lnTo>
                    <a:pt x="1578" y="1"/>
                  </a:lnTo>
                  <a:cubicBezTo>
                    <a:pt x="0" y="1"/>
                    <a:pt x="0" y="2502"/>
                    <a:pt x="1578" y="250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20"/>
            <p:cNvSpPr/>
            <p:nvPr/>
          </p:nvSpPr>
          <p:spPr>
            <a:xfrm flipH="1">
              <a:off x="9249975" y="201312"/>
              <a:ext cx="105195" cy="81840"/>
            </a:xfrm>
            <a:custGeom>
              <a:rect b="b" l="l" r="r" t="t"/>
              <a:pathLst>
                <a:path extrusionOk="0" h="2502" w="3216">
                  <a:moveTo>
                    <a:pt x="1608" y="2502"/>
                  </a:moveTo>
                  <a:cubicBezTo>
                    <a:pt x="3216" y="2502"/>
                    <a:pt x="3216" y="1"/>
                    <a:pt x="1608" y="1"/>
                  </a:cubicBezTo>
                  <a:lnTo>
                    <a:pt x="1608" y="1"/>
                  </a:lnTo>
                  <a:cubicBezTo>
                    <a:pt x="0" y="1"/>
                    <a:pt x="0" y="2502"/>
                    <a:pt x="1608" y="250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20"/>
            <p:cNvSpPr/>
            <p:nvPr/>
          </p:nvSpPr>
          <p:spPr>
            <a:xfrm flipH="1">
              <a:off x="8118562" y="2155705"/>
              <a:ext cx="105228" cy="80859"/>
            </a:xfrm>
            <a:custGeom>
              <a:rect b="b" l="l" r="r" t="t"/>
              <a:pathLst>
                <a:path extrusionOk="0" h="2472" w="3217">
                  <a:moveTo>
                    <a:pt x="1609" y="2472"/>
                  </a:moveTo>
                  <a:cubicBezTo>
                    <a:pt x="3217" y="2472"/>
                    <a:pt x="3217" y="0"/>
                    <a:pt x="1609" y="0"/>
                  </a:cubicBezTo>
                  <a:lnTo>
                    <a:pt x="1609" y="0"/>
                  </a:lnTo>
                  <a:cubicBezTo>
                    <a:pt x="1" y="0"/>
                    <a:pt x="1" y="2472"/>
                    <a:pt x="1609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20"/>
            <p:cNvSpPr/>
            <p:nvPr/>
          </p:nvSpPr>
          <p:spPr>
            <a:xfrm flipH="1">
              <a:off x="7750048" y="650304"/>
              <a:ext cx="24402" cy="838586"/>
            </a:xfrm>
            <a:custGeom>
              <a:rect b="b" l="l" r="r" t="t"/>
              <a:pathLst>
                <a:path extrusionOk="0" h="25637" w="746">
                  <a:moveTo>
                    <a:pt x="1" y="25636"/>
                  </a:moveTo>
                  <a:lnTo>
                    <a:pt x="745" y="25636"/>
                  </a:lnTo>
                  <a:lnTo>
                    <a:pt x="745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20"/>
            <p:cNvSpPr/>
            <p:nvPr/>
          </p:nvSpPr>
          <p:spPr>
            <a:xfrm flipH="1">
              <a:off x="7709637" y="1481637"/>
              <a:ext cx="105228" cy="80859"/>
            </a:xfrm>
            <a:custGeom>
              <a:rect b="b" l="l" r="r" t="t"/>
              <a:pathLst>
                <a:path extrusionOk="0" h="2472" w="3217">
                  <a:moveTo>
                    <a:pt x="1609" y="2472"/>
                  </a:moveTo>
                  <a:cubicBezTo>
                    <a:pt x="3217" y="2472"/>
                    <a:pt x="3217" y="0"/>
                    <a:pt x="1609" y="0"/>
                  </a:cubicBezTo>
                  <a:lnTo>
                    <a:pt x="1609" y="0"/>
                  </a:lnTo>
                  <a:cubicBezTo>
                    <a:pt x="1" y="0"/>
                    <a:pt x="1" y="2472"/>
                    <a:pt x="1609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20"/>
            <p:cNvSpPr/>
            <p:nvPr/>
          </p:nvSpPr>
          <p:spPr>
            <a:xfrm flipH="1">
              <a:off x="7709646" y="575625"/>
              <a:ext cx="105195" cy="80859"/>
            </a:xfrm>
            <a:custGeom>
              <a:rect b="b" l="l" r="r" t="t"/>
              <a:pathLst>
                <a:path extrusionOk="0" h="2472" w="3216">
                  <a:moveTo>
                    <a:pt x="1608" y="2471"/>
                  </a:moveTo>
                  <a:cubicBezTo>
                    <a:pt x="3216" y="2471"/>
                    <a:pt x="3216" y="0"/>
                    <a:pt x="1608" y="0"/>
                  </a:cubicBezTo>
                  <a:lnTo>
                    <a:pt x="1608" y="0"/>
                  </a:lnTo>
                  <a:cubicBezTo>
                    <a:pt x="0" y="0"/>
                    <a:pt x="0" y="2471"/>
                    <a:pt x="1608" y="2471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Google Shape;64;p3"/>
          <p:cNvGrpSpPr/>
          <p:nvPr/>
        </p:nvGrpSpPr>
        <p:grpSpPr>
          <a:xfrm flipH="1">
            <a:off x="-355633" y="42704"/>
            <a:ext cx="4497070" cy="5216035"/>
            <a:chOff x="5082600" y="539500"/>
            <a:chExt cx="3437076" cy="3986575"/>
          </a:xfrm>
        </p:grpSpPr>
        <p:grpSp>
          <p:nvGrpSpPr>
            <p:cNvPr id="65" name="Google Shape;65;p3"/>
            <p:cNvGrpSpPr/>
            <p:nvPr/>
          </p:nvGrpSpPr>
          <p:grpSpPr>
            <a:xfrm>
              <a:off x="5082600" y="539500"/>
              <a:ext cx="3437076" cy="3971150"/>
              <a:chOff x="5082600" y="539500"/>
              <a:chExt cx="3437076" cy="3971150"/>
            </a:xfrm>
          </p:grpSpPr>
          <p:grpSp>
            <p:nvGrpSpPr>
              <p:cNvPr id="66" name="Google Shape;66;p3"/>
              <p:cNvGrpSpPr/>
              <p:nvPr/>
            </p:nvGrpSpPr>
            <p:grpSpPr>
              <a:xfrm>
                <a:off x="5082600" y="539500"/>
                <a:ext cx="3437076" cy="3971150"/>
                <a:chOff x="2222725" y="1095600"/>
                <a:chExt cx="3437076" cy="3971150"/>
              </a:xfrm>
            </p:grpSpPr>
            <p:sp>
              <p:nvSpPr>
                <p:cNvPr id="67" name="Google Shape;67;p3"/>
                <p:cNvSpPr/>
                <p:nvPr/>
              </p:nvSpPr>
              <p:spPr>
                <a:xfrm>
                  <a:off x="4092850" y="2165975"/>
                  <a:ext cx="1491700" cy="782350"/>
                </a:xfrm>
                <a:custGeom>
                  <a:rect b="b" l="l" r="r" t="t"/>
                  <a:pathLst>
                    <a:path extrusionOk="0" h="31294" w="59668">
                      <a:moveTo>
                        <a:pt x="39212" y="31293"/>
                      </a:moveTo>
                      <a:lnTo>
                        <a:pt x="0" y="31293"/>
                      </a:lnTo>
                      <a:lnTo>
                        <a:pt x="0" y="30549"/>
                      </a:lnTo>
                      <a:lnTo>
                        <a:pt x="38468" y="30549"/>
                      </a:lnTo>
                      <a:lnTo>
                        <a:pt x="38468" y="1"/>
                      </a:lnTo>
                      <a:lnTo>
                        <a:pt x="59667" y="1"/>
                      </a:lnTo>
                      <a:lnTo>
                        <a:pt x="59667" y="745"/>
                      </a:lnTo>
                      <a:lnTo>
                        <a:pt x="39212" y="745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8" name="Google Shape;68;p3"/>
                <p:cNvSpPr/>
                <p:nvPr/>
              </p:nvSpPr>
              <p:spPr>
                <a:xfrm>
                  <a:off x="5573740" y="2144262"/>
                  <a:ext cx="79675" cy="61800"/>
                </a:xfrm>
                <a:custGeom>
                  <a:rect b="b" l="l" r="r" t="t"/>
                  <a:pathLst>
                    <a:path extrusionOk="0" h="2472" w="3187">
                      <a:moveTo>
                        <a:pt x="1579" y="2472"/>
                      </a:moveTo>
                      <a:cubicBezTo>
                        <a:pt x="3186" y="2472"/>
                        <a:pt x="3186" y="1"/>
                        <a:pt x="1579" y="1"/>
                      </a:cubicBezTo>
                      <a:lnTo>
                        <a:pt x="1579" y="1"/>
                      </a:lnTo>
                      <a:cubicBezTo>
                        <a:pt x="1" y="1"/>
                        <a:pt x="1" y="2472"/>
                        <a:pt x="157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9" name="Google Shape;69;p3"/>
                <p:cNvSpPr/>
                <p:nvPr/>
              </p:nvSpPr>
              <p:spPr>
                <a:xfrm>
                  <a:off x="4555825" y="3173100"/>
                  <a:ext cx="1036900" cy="18625"/>
                </a:xfrm>
                <a:custGeom>
                  <a:rect b="b" l="l" r="r" t="t"/>
                  <a:pathLst>
                    <a:path extrusionOk="0" h="745" w="41476">
                      <a:moveTo>
                        <a:pt x="1" y="745"/>
                      </a:moveTo>
                      <a:lnTo>
                        <a:pt x="41476" y="745"/>
                      </a:lnTo>
                      <a:lnTo>
                        <a:pt x="41476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" name="Google Shape;70;p3"/>
                <p:cNvSpPr/>
                <p:nvPr/>
              </p:nvSpPr>
              <p:spPr>
                <a:xfrm>
                  <a:off x="2566175" y="1566775"/>
                  <a:ext cx="1329425" cy="1247575"/>
                </a:xfrm>
                <a:custGeom>
                  <a:rect b="b" l="l" r="r" t="t"/>
                  <a:pathLst>
                    <a:path extrusionOk="0" h="49903" w="53177">
                      <a:moveTo>
                        <a:pt x="1" y="1"/>
                      </a:moveTo>
                      <a:lnTo>
                        <a:pt x="1" y="745"/>
                      </a:lnTo>
                      <a:lnTo>
                        <a:pt x="29388" y="745"/>
                      </a:lnTo>
                      <a:lnTo>
                        <a:pt x="29388" y="49902"/>
                      </a:lnTo>
                      <a:lnTo>
                        <a:pt x="53177" y="49902"/>
                      </a:lnTo>
                      <a:lnTo>
                        <a:pt x="53177" y="49158"/>
                      </a:lnTo>
                      <a:lnTo>
                        <a:pt x="30132" y="49158"/>
                      </a:lnTo>
                      <a:lnTo>
                        <a:pt x="30132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" name="Google Shape;71;p3"/>
                <p:cNvSpPr/>
                <p:nvPr/>
              </p:nvSpPr>
              <p:spPr>
                <a:xfrm>
                  <a:off x="4065300" y="3514000"/>
                  <a:ext cx="18625" cy="1367400"/>
                </a:xfrm>
                <a:custGeom>
                  <a:rect b="b" l="l" r="r" t="t"/>
                  <a:pathLst>
                    <a:path extrusionOk="0" h="54696" w="745">
                      <a:moveTo>
                        <a:pt x="0" y="54696"/>
                      </a:moveTo>
                      <a:lnTo>
                        <a:pt x="745" y="54696"/>
                      </a:lnTo>
                      <a:lnTo>
                        <a:pt x="745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" name="Google Shape;72;p3"/>
                <p:cNvSpPr/>
                <p:nvPr/>
              </p:nvSpPr>
              <p:spPr>
                <a:xfrm>
                  <a:off x="3898575" y="3514000"/>
                  <a:ext cx="18625" cy="1552750"/>
                </a:xfrm>
                <a:custGeom>
                  <a:rect b="b" l="l" r="r" t="t"/>
                  <a:pathLst>
                    <a:path extrusionOk="0" h="62110" w="745">
                      <a:moveTo>
                        <a:pt x="0" y="62109"/>
                      </a:moveTo>
                      <a:lnTo>
                        <a:pt x="744" y="62109"/>
                      </a:lnTo>
                      <a:lnTo>
                        <a:pt x="744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" name="Google Shape;73;p3"/>
                <p:cNvSpPr/>
                <p:nvPr/>
              </p:nvSpPr>
              <p:spPr>
                <a:xfrm>
                  <a:off x="4202250" y="3313025"/>
                  <a:ext cx="1217800" cy="1383025"/>
                </a:xfrm>
                <a:custGeom>
                  <a:rect b="b" l="l" r="r" t="t"/>
                  <a:pathLst>
                    <a:path extrusionOk="0" h="55321" w="48712">
                      <a:moveTo>
                        <a:pt x="1" y="1"/>
                      </a:moveTo>
                      <a:lnTo>
                        <a:pt x="1" y="37457"/>
                      </a:lnTo>
                      <a:lnTo>
                        <a:pt x="47967" y="37457"/>
                      </a:lnTo>
                      <a:lnTo>
                        <a:pt x="47967" y="55321"/>
                      </a:lnTo>
                      <a:lnTo>
                        <a:pt x="48711" y="55321"/>
                      </a:lnTo>
                      <a:lnTo>
                        <a:pt x="48711" y="36712"/>
                      </a:lnTo>
                      <a:lnTo>
                        <a:pt x="745" y="36712"/>
                      </a:lnTo>
                      <a:lnTo>
                        <a:pt x="745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4" name="Google Shape;74;p3"/>
                <p:cNvSpPr/>
                <p:nvPr/>
              </p:nvSpPr>
              <p:spPr>
                <a:xfrm>
                  <a:off x="2822225" y="3313025"/>
                  <a:ext cx="943875" cy="564250"/>
                </a:xfrm>
                <a:custGeom>
                  <a:rect b="b" l="l" r="r" t="t"/>
                  <a:pathLst>
                    <a:path extrusionOk="0" h="22570" w="37755">
                      <a:moveTo>
                        <a:pt x="37010" y="1"/>
                      </a:moveTo>
                      <a:lnTo>
                        <a:pt x="37010" y="21825"/>
                      </a:lnTo>
                      <a:lnTo>
                        <a:pt x="1" y="21825"/>
                      </a:lnTo>
                      <a:lnTo>
                        <a:pt x="1" y="22570"/>
                      </a:lnTo>
                      <a:lnTo>
                        <a:pt x="37754" y="22570"/>
                      </a:lnTo>
                      <a:lnTo>
                        <a:pt x="37754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5" name="Google Shape;75;p3"/>
                <p:cNvSpPr/>
                <p:nvPr/>
              </p:nvSpPr>
              <p:spPr>
                <a:xfrm>
                  <a:off x="3932800" y="1126125"/>
                  <a:ext cx="282875" cy="1506600"/>
                </a:xfrm>
                <a:custGeom>
                  <a:rect b="b" l="l" r="r" t="t"/>
                  <a:pathLst>
                    <a:path extrusionOk="0" h="60264" w="11315">
                      <a:moveTo>
                        <a:pt x="1" y="0"/>
                      </a:moveTo>
                      <a:lnTo>
                        <a:pt x="1" y="60263"/>
                      </a:lnTo>
                      <a:lnTo>
                        <a:pt x="11315" y="60263"/>
                      </a:lnTo>
                      <a:lnTo>
                        <a:pt x="11315" y="16734"/>
                      </a:lnTo>
                      <a:lnTo>
                        <a:pt x="10570" y="16734"/>
                      </a:lnTo>
                      <a:lnTo>
                        <a:pt x="10570" y="59519"/>
                      </a:lnTo>
                      <a:lnTo>
                        <a:pt x="745" y="59519"/>
                      </a:lnTo>
                      <a:lnTo>
                        <a:pt x="745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6" name="Google Shape;76;p3"/>
                <p:cNvSpPr/>
                <p:nvPr/>
              </p:nvSpPr>
              <p:spPr>
                <a:xfrm>
                  <a:off x="3747450" y="4004525"/>
                  <a:ext cx="18650" cy="640925"/>
                </a:xfrm>
                <a:custGeom>
                  <a:rect b="b" l="l" r="r" t="t"/>
                  <a:pathLst>
                    <a:path extrusionOk="0" h="25637" w="746">
                      <a:moveTo>
                        <a:pt x="1" y="25636"/>
                      </a:moveTo>
                      <a:lnTo>
                        <a:pt x="745" y="25636"/>
                      </a:lnTo>
                      <a:lnTo>
                        <a:pt x="745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7" name="Google Shape;77;p3"/>
                <p:cNvSpPr/>
                <p:nvPr/>
              </p:nvSpPr>
              <p:spPr>
                <a:xfrm>
                  <a:off x="4359325" y="3514000"/>
                  <a:ext cx="646100" cy="305225"/>
                </a:xfrm>
                <a:custGeom>
                  <a:rect b="b" l="l" r="r" t="t"/>
                  <a:pathLst>
                    <a:path extrusionOk="0" h="12209" w="25844">
                      <a:moveTo>
                        <a:pt x="0" y="1"/>
                      </a:moveTo>
                      <a:lnTo>
                        <a:pt x="0" y="12208"/>
                      </a:lnTo>
                      <a:lnTo>
                        <a:pt x="25844" y="12208"/>
                      </a:lnTo>
                      <a:lnTo>
                        <a:pt x="25844" y="11464"/>
                      </a:lnTo>
                      <a:lnTo>
                        <a:pt x="745" y="11464"/>
                      </a:lnTo>
                      <a:lnTo>
                        <a:pt x="745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8" name="Google Shape;78;p3"/>
                <p:cNvSpPr/>
                <p:nvPr/>
              </p:nvSpPr>
              <p:spPr>
                <a:xfrm>
                  <a:off x="2265150" y="2795700"/>
                  <a:ext cx="1434044" cy="206225"/>
                </a:xfrm>
                <a:custGeom>
                  <a:rect b="b" l="l" r="r" t="t"/>
                  <a:pathLst>
                    <a:path extrusionOk="0" h="8249" w="78902">
                      <a:moveTo>
                        <a:pt x="1" y="1"/>
                      </a:moveTo>
                      <a:lnTo>
                        <a:pt x="1" y="745"/>
                      </a:lnTo>
                      <a:lnTo>
                        <a:pt x="43471" y="745"/>
                      </a:lnTo>
                      <a:lnTo>
                        <a:pt x="43471" y="8248"/>
                      </a:lnTo>
                      <a:lnTo>
                        <a:pt x="78902" y="8248"/>
                      </a:lnTo>
                      <a:lnTo>
                        <a:pt x="78902" y="7504"/>
                      </a:lnTo>
                      <a:lnTo>
                        <a:pt x="44215" y="7504"/>
                      </a:lnTo>
                      <a:lnTo>
                        <a:pt x="44215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9" name="Google Shape;79;p3"/>
                <p:cNvSpPr/>
                <p:nvPr/>
              </p:nvSpPr>
              <p:spPr>
                <a:xfrm>
                  <a:off x="4164300" y="1513925"/>
                  <a:ext cx="80400" cy="62550"/>
                </a:xfrm>
                <a:custGeom>
                  <a:rect b="b" l="l" r="r" t="t"/>
                  <a:pathLst>
                    <a:path extrusionOk="0" h="2502" w="3216">
                      <a:moveTo>
                        <a:pt x="1608" y="2502"/>
                      </a:moveTo>
                      <a:cubicBezTo>
                        <a:pt x="3216" y="250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0" name="Google Shape;80;p3"/>
                <p:cNvSpPr/>
                <p:nvPr/>
              </p:nvSpPr>
              <p:spPr>
                <a:xfrm>
                  <a:off x="3903775" y="1095600"/>
                  <a:ext cx="80425" cy="61800"/>
                </a:xfrm>
                <a:custGeom>
                  <a:rect b="b" l="l" r="r" t="t"/>
                  <a:pathLst>
                    <a:path extrusionOk="0" h="2472" w="3217">
                      <a:moveTo>
                        <a:pt x="1608" y="2472"/>
                      </a:moveTo>
                      <a:cubicBezTo>
                        <a:pt x="3216" y="247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1" y="1"/>
                        <a:pt x="1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1" name="Google Shape;81;p3"/>
                <p:cNvSpPr/>
                <p:nvPr/>
              </p:nvSpPr>
              <p:spPr>
                <a:xfrm>
                  <a:off x="2526725" y="1542225"/>
                  <a:ext cx="80425" cy="61800"/>
                </a:xfrm>
                <a:custGeom>
                  <a:rect b="b" l="l" r="r" t="t"/>
                  <a:pathLst>
                    <a:path extrusionOk="0" h="2472" w="3217">
                      <a:moveTo>
                        <a:pt x="1608" y="2471"/>
                      </a:moveTo>
                      <a:cubicBezTo>
                        <a:pt x="3216" y="2471"/>
                        <a:pt x="3216" y="0"/>
                        <a:pt x="1608" y="0"/>
                      </a:cubicBezTo>
                      <a:lnTo>
                        <a:pt x="1608" y="0"/>
                      </a:lnTo>
                      <a:cubicBezTo>
                        <a:pt x="1" y="0"/>
                        <a:pt x="1" y="2471"/>
                        <a:pt x="1608" y="2471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2" name="Google Shape;82;p3"/>
                <p:cNvSpPr/>
                <p:nvPr/>
              </p:nvSpPr>
              <p:spPr>
                <a:xfrm>
                  <a:off x="2222725" y="2779325"/>
                  <a:ext cx="80425" cy="62550"/>
                </a:xfrm>
                <a:custGeom>
                  <a:rect b="b" l="l" r="r" t="t"/>
                  <a:pathLst>
                    <a:path extrusionOk="0" h="2502" w="3217">
                      <a:moveTo>
                        <a:pt x="1609" y="2502"/>
                      </a:moveTo>
                      <a:cubicBezTo>
                        <a:pt x="3217" y="2502"/>
                        <a:pt x="3217" y="1"/>
                        <a:pt x="1609" y="1"/>
                      </a:cubicBezTo>
                      <a:lnTo>
                        <a:pt x="1609" y="1"/>
                      </a:lnTo>
                      <a:cubicBezTo>
                        <a:pt x="1" y="1"/>
                        <a:pt x="1" y="2502"/>
                        <a:pt x="1609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3" name="Google Shape;83;p3"/>
                <p:cNvSpPr/>
                <p:nvPr/>
              </p:nvSpPr>
              <p:spPr>
                <a:xfrm>
                  <a:off x="2757698" y="3840025"/>
                  <a:ext cx="80425" cy="62550"/>
                </a:xfrm>
                <a:custGeom>
                  <a:rect b="b" l="l" r="r" t="t"/>
                  <a:pathLst>
                    <a:path extrusionOk="0" h="2502" w="3217">
                      <a:moveTo>
                        <a:pt x="1608" y="2502"/>
                      </a:moveTo>
                      <a:cubicBezTo>
                        <a:pt x="3216" y="250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4" name="Google Shape;84;p3"/>
                <p:cNvSpPr/>
                <p:nvPr/>
              </p:nvSpPr>
              <p:spPr>
                <a:xfrm>
                  <a:off x="3716561" y="4639906"/>
                  <a:ext cx="80425" cy="61800"/>
                </a:xfrm>
                <a:custGeom>
                  <a:rect b="b" l="l" r="r" t="t"/>
                  <a:pathLst>
                    <a:path extrusionOk="0" h="2472" w="3217">
                      <a:moveTo>
                        <a:pt x="1609" y="2472"/>
                      </a:moveTo>
                      <a:cubicBezTo>
                        <a:pt x="3217" y="2472"/>
                        <a:pt x="3217" y="0"/>
                        <a:pt x="1609" y="0"/>
                      </a:cubicBezTo>
                      <a:lnTo>
                        <a:pt x="1609" y="0"/>
                      </a:lnTo>
                      <a:cubicBezTo>
                        <a:pt x="1" y="0"/>
                        <a:pt x="1" y="2472"/>
                        <a:pt x="160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5" name="Google Shape;85;p3"/>
                <p:cNvSpPr/>
                <p:nvPr/>
              </p:nvSpPr>
              <p:spPr>
                <a:xfrm>
                  <a:off x="3716579" y="3947448"/>
                  <a:ext cx="80400" cy="61800"/>
                </a:xfrm>
                <a:custGeom>
                  <a:rect b="b" l="l" r="r" t="t"/>
                  <a:pathLst>
                    <a:path extrusionOk="0" h="2472" w="3216">
                      <a:moveTo>
                        <a:pt x="1608" y="2471"/>
                      </a:moveTo>
                      <a:cubicBezTo>
                        <a:pt x="3216" y="2471"/>
                        <a:pt x="3216" y="0"/>
                        <a:pt x="1608" y="0"/>
                      </a:cubicBezTo>
                      <a:lnTo>
                        <a:pt x="1608" y="0"/>
                      </a:lnTo>
                      <a:cubicBezTo>
                        <a:pt x="0" y="0"/>
                        <a:pt x="0" y="2471"/>
                        <a:pt x="1608" y="2471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6" name="Google Shape;86;p3"/>
                <p:cNvSpPr/>
                <p:nvPr/>
              </p:nvSpPr>
              <p:spPr>
                <a:xfrm>
                  <a:off x="4034025" y="4848625"/>
                  <a:ext cx="80425" cy="61800"/>
                </a:xfrm>
                <a:custGeom>
                  <a:rect b="b" l="l" r="r" t="t"/>
                  <a:pathLst>
                    <a:path extrusionOk="0" h="2472" w="3217">
                      <a:moveTo>
                        <a:pt x="1609" y="2472"/>
                      </a:moveTo>
                      <a:cubicBezTo>
                        <a:pt x="3217" y="2472"/>
                        <a:pt x="3217" y="1"/>
                        <a:pt x="1609" y="1"/>
                      </a:cubicBezTo>
                      <a:lnTo>
                        <a:pt x="1609" y="1"/>
                      </a:lnTo>
                      <a:cubicBezTo>
                        <a:pt x="1" y="1"/>
                        <a:pt x="1" y="2472"/>
                        <a:pt x="160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7" name="Google Shape;87;p3"/>
                <p:cNvSpPr/>
                <p:nvPr/>
              </p:nvSpPr>
              <p:spPr>
                <a:xfrm>
                  <a:off x="5371216" y="4691404"/>
                  <a:ext cx="79675" cy="61800"/>
                </a:xfrm>
                <a:custGeom>
                  <a:rect b="b" l="l" r="r" t="t"/>
                  <a:pathLst>
                    <a:path extrusionOk="0" h="2472" w="3187">
                      <a:moveTo>
                        <a:pt x="1609" y="2472"/>
                      </a:moveTo>
                      <a:cubicBezTo>
                        <a:pt x="3187" y="2472"/>
                        <a:pt x="3187" y="0"/>
                        <a:pt x="1609" y="0"/>
                      </a:cubicBezTo>
                      <a:lnTo>
                        <a:pt x="1609" y="0"/>
                      </a:lnTo>
                      <a:cubicBezTo>
                        <a:pt x="1" y="0"/>
                        <a:pt x="1" y="2472"/>
                        <a:pt x="160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8" name="Google Shape;88;p3"/>
                <p:cNvSpPr/>
                <p:nvPr/>
              </p:nvSpPr>
              <p:spPr>
                <a:xfrm>
                  <a:off x="4982761" y="3778219"/>
                  <a:ext cx="80425" cy="61800"/>
                </a:xfrm>
                <a:custGeom>
                  <a:rect b="b" l="l" r="r" t="t"/>
                  <a:pathLst>
                    <a:path extrusionOk="0" h="2472" w="3217">
                      <a:moveTo>
                        <a:pt x="1608" y="2472"/>
                      </a:moveTo>
                      <a:cubicBezTo>
                        <a:pt x="3216" y="247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9" name="Google Shape;89;p3"/>
                <p:cNvSpPr/>
                <p:nvPr/>
              </p:nvSpPr>
              <p:spPr>
                <a:xfrm>
                  <a:off x="5580126" y="3151513"/>
                  <a:ext cx="79675" cy="61800"/>
                </a:xfrm>
                <a:custGeom>
                  <a:rect b="b" l="l" r="r" t="t"/>
                  <a:pathLst>
                    <a:path extrusionOk="0" h="2472" w="3187">
                      <a:moveTo>
                        <a:pt x="1608" y="2472"/>
                      </a:moveTo>
                      <a:cubicBezTo>
                        <a:pt x="3186" y="2472"/>
                        <a:pt x="318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0" name="Google Shape;90;p3"/>
                <p:cNvSpPr/>
                <p:nvPr/>
              </p:nvSpPr>
              <p:spPr>
                <a:xfrm>
                  <a:off x="2566175" y="3254975"/>
                  <a:ext cx="1191725" cy="18625"/>
                </a:xfrm>
                <a:custGeom>
                  <a:rect b="b" l="l" r="r" t="t"/>
                  <a:pathLst>
                    <a:path extrusionOk="0" h="745" w="47669">
                      <a:moveTo>
                        <a:pt x="1" y="745"/>
                      </a:moveTo>
                      <a:lnTo>
                        <a:pt x="47669" y="745"/>
                      </a:lnTo>
                      <a:lnTo>
                        <a:pt x="47669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1" name="Google Shape;91;p3"/>
                <p:cNvSpPr/>
                <p:nvPr/>
              </p:nvSpPr>
              <p:spPr>
                <a:xfrm>
                  <a:off x="4648125" y="3542300"/>
                  <a:ext cx="357300" cy="18625"/>
                </a:xfrm>
                <a:custGeom>
                  <a:rect b="b" l="l" r="r" t="t"/>
                  <a:pathLst>
                    <a:path extrusionOk="0" h="745" w="14292">
                      <a:moveTo>
                        <a:pt x="1" y="745"/>
                      </a:moveTo>
                      <a:lnTo>
                        <a:pt x="14292" y="745"/>
                      </a:lnTo>
                      <a:lnTo>
                        <a:pt x="14292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2" name="Google Shape;92;p3"/>
                <p:cNvSpPr/>
                <p:nvPr/>
              </p:nvSpPr>
              <p:spPr>
                <a:xfrm>
                  <a:off x="4523075" y="1163350"/>
                  <a:ext cx="223325" cy="1721700"/>
                </a:xfrm>
                <a:custGeom>
                  <a:rect b="b" l="l" r="r" t="t"/>
                  <a:pathLst>
                    <a:path extrusionOk="0" h="68868" w="8933">
                      <a:moveTo>
                        <a:pt x="8188" y="0"/>
                      </a:moveTo>
                      <a:lnTo>
                        <a:pt x="8188" y="25159"/>
                      </a:lnTo>
                      <a:lnTo>
                        <a:pt x="0" y="25159"/>
                      </a:lnTo>
                      <a:lnTo>
                        <a:pt x="0" y="68868"/>
                      </a:lnTo>
                      <a:lnTo>
                        <a:pt x="745" y="68868"/>
                      </a:lnTo>
                      <a:lnTo>
                        <a:pt x="745" y="25904"/>
                      </a:lnTo>
                      <a:lnTo>
                        <a:pt x="8933" y="25904"/>
                      </a:lnTo>
                      <a:lnTo>
                        <a:pt x="8933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3" name="Google Shape;93;p3"/>
                <p:cNvSpPr/>
                <p:nvPr/>
              </p:nvSpPr>
              <p:spPr>
                <a:xfrm>
                  <a:off x="3066375" y="3542300"/>
                  <a:ext cx="279175" cy="18625"/>
                </a:xfrm>
                <a:custGeom>
                  <a:rect b="b" l="l" r="r" t="t"/>
                  <a:pathLst>
                    <a:path extrusionOk="0" h="745" w="11167">
                      <a:moveTo>
                        <a:pt x="1" y="745"/>
                      </a:moveTo>
                      <a:lnTo>
                        <a:pt x="11166" y="745"/>
                      </a:lnTo>
                      <a:lnTo>
                        <a:pt x="11166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4" name="Google Shape;94;p3"/>
                <p:cNvSpPr/>
                <p:nvPr/>
              </p:nvSpPr>
              <p:spPr>
                <a:xfrm>
                  <a:off x="3583700" y="1575725"/>
                  <a:ext cx="18650" cy="614850"/>
                </a:xfrm>
                <a:custGeom>
                  <a:rect b="b" l="l" r="r" t="t"/>
                  <a:pathLst>
                    <a:path extrusionOk="0" h="24594" w="746">
                      <a:moveTo>
                        <a:pt x="1" y="24593"/>
                      </a:moveTo>
                      <a:lnTo>
                        <a:pt x="745" y="24593"/>
                      </a:lnTo>
                      <a:lnTo>
                        <a:pt x="745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5" name="Google Shape;95;p3"/>
                <p:cNvSpPr/>
                <p:nvPr/>
              </p:nvSpPr>
              <p:spPr>
                <a:xfrm>
                  <a:off x="2655200" y="2276150"/>
                  <a:ext cx="912600" cy="18625"/>
                </a:xfrm>
                <a:custGeom>
                  <a:rect b="b" l="l" r="r" t="t"/>
                  <a:pathLst>
                    <a:path extrusionOk="0" h="745" w="36504">
                      <a:moveTo>
                        <a:pt x="1" y="745"/>
                      </a:moveTo>
                      <a:lnTo>
                        <a:pt x="36504" y="745"/>
                      </a:lnTo>
                      <a:lnTo>
                        <a:pt x="36504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6" name="Google Shape;96;p3"/>
                <p:cNvSpPr/>
                <p:nvPr/>
              </p:nvSpPr>
              <p:spPr>
                <a:xfrm>
                  <a:off x="5064950" y="1507225"/>
                  <a:ext cx="18650" cy="375925"/>
                </a:xfrm>
                <a:custGeom>
                  <a:rect b="b" l="l" r="r" t="t"/>
                  <a:pathLst>
                    <a:path extrusionOk="0" h="15037" w="746">
                      <a:moveTo>
                        <a:pt x="1" y="15037"/>
                      </a:moveTo>
                      <a:lnTo>
                        <a:pt x="745" y="15037"/>
                      </a:lnTo>
                      <a:lnTo>
                        <a:pt x="745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7" name="Google Shape;97;p3"/>
                <p:cNvSpPr/>
                <p:nvPr/>
              </p:nvSpPr>
              <p:spPr>
                <a:xfrm>
                  <a:off x="4695025" y="1132825"/>
                  <a:ext cx="79675" cy="61800"/>
                </a:xfrm>
                <a:custGeom>
                  <a:rect b="b" l="l" r="r" t="t"/>
                  <a:pathLst>
                    <a:path extrusionOk="0" h="2472" w="3187">
                      <a:moveTo>
                        <a:pt x="1608" y="2472"/>
                      </a:moveTo>
                      <a:cubicBezTo>
                        <a:pt x="3186" y="2472"/>
                        <a:pt x="3186" y="0"/>
                        <a:pt x="1608" y="0"/>
                      </a:cubicBezTo>
                      <a:lnTo>
                        <a:pt x="1608" y="0"/>
                      </a:lnTo>
                      <a:cubicBezTo>
                        <a:pt x="0" y="0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8" name="Google Shape;98;p3"/>
                <p:cNvSpPr/>
                <p:nvPr/>
              </p:nvSpPr>
              <p:spPr>
                <a:xfrm>
                  <a:off x="5034064" y="1879391"/>
                  <a:ext cx="80425" cy="61800"/>
                </a:xfrm>
                <a:custGeom>
                  <a:rect b="b" l="l" r="r" t="t"/>
                  <a:pathLst>
                    <a:path extrusionOk="0" h="2472" w="3217">
                      <a:moveTo>
                        <a:pt x="1609" y="2471"/>
                      </a:moveTo>
                      <a:cubicBezTo>
                        <a:pt x="3216" y="2471"/>
                        <a:pt x="3216" y="0"/>
                        <a:pt x="1609" y="0"/>
                      </a:cubicBezTo>
                      <a:lnTo>
                        <a:pt x="1609" y="0"/>
                      </a:lnTo>
                      <a:cubicBezTo>
                        <a:pt x="1" y="0"/>
                        <a:pt x="1" y="2471"/>
                        <a:pt x="1609" y="2471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9" name="Google Shape;99;p3"/>
                <p:cNvSpPr/>
                <p:nvPr/>
              </p:nvSpPr>
              <p:spPr>
                <a:xfrm>
                  <a:off x="5034072" y="1452088"/>
                  <a:ext cx="80425" cy="61825"/>
                </a:xfrm>
                <a:custGeom>
                  <a:rect b="b" l="l" r="r" t="t"/>
                  <a:pathLst>
                    <a:path extrusionOk="0" h="2473" w="3217">
                      <a:moveTo>
                        <a:pt x="1609" y="2472"/>
                      </a:moveTo>
                      <a:cubicBezTo>
                        <a:pt x="3216" y="2472"/>
                        <a:pt x="3216" y="1"/>
                        <a:pt x="1609" y="1"/>
                      </a:cubicBezTo>
                      <a:lnTo>
                        <a:pt x="1609" y="1"/>
                      </a:lnTo>
                      <a:cubicBezTo>
                        <a:pt x="1" y="1"/>
                        <a:pt x="1" y="2472"/>
                        <a:pt x="160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0" name="Google Shape;100;p3"/>
                <p:cNvSpPr/>
                <p:nvPr/>
              </p:nvSpPr>
              <p:spPr>
                <a:xfrm>
                  <a:off x="4982761" y="3520713"/>
                  <a:ext cx="80425" cy="61800"/>
                </a:xfrm>
                <a:custGeom>
                  <a:rect b="b" l="l" r="r" t="t"/>
                  <a:pathLst>
                    <a:path extrusionOk="0" h="2472" w="3217">
                      <a:moveTo>
                        <a:pt x="1608" y="2472"/>
                      </a:moveTo>
                      <a:cubicBezTo>
                        <a:pt x="3216" y="247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1" name="Google Shape;101;p3"/>
                <p:cNvSpPr/>
                <p:nvPr/>
              </p:nvSpPr>
              <p:spPr>
                <a:xfrm>
                  <a:off x="4614625" y="3520700"/>
                  <a:ext cx="79675" cy="62550"/>
                </a:xfrm>
                <a:custGeom>
                  <a:rect b="b" l="l" r="r" t="t"/>
                  <a:pathLst>
                    <a:path extrusionOk="0" h="2502" w="3187">
                      <a:moveTo>
                        <a:pt x="1579" y="2502"/>
                      </a:moveTo>
                      <a:cubicBezTo>
                        <a:pt x="3186" y="2502"/>
                        <a:pt x="3186" y="1"/>
                        <a:pt x="1579" y="1"/>
                      </a:cubicBezTo>
                      <a:lnTo>
                        <a:pt x="1579" y="1"/>
                      </a:lnTo>
                      <a:cubicBezTo>
                        <a:pt x="1" y="1"/>
                        <a:pt x="1" y="2502"/>
                        <a:pt x="1579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2" name="Google Shape;102;p3"/>
                <p:cNvSpPr/>
                <p:nvPr/>
              </p:nvSpPr>
              <p:spPr>
                <a:xfrm>
                  <a:off x="3330849" y="3520342"/>
                  <a:ext cx="79675" cy="62550"/>
                </a:xfrm>
                <a:custGeom>
                  <a:rect b="b" l="l" r="r" t="t"/>
                  <a:pathLst>
                    <a:path extrusionOk="0" h="2502" w="3187">
                      <a:moveTo>
                        <a:pt x="1578" y="2502"/>
                      </a:moveTo>
                      <a:cubicBezTo>
                        <a:pt x="3186" y="2502"/>
                        <a:pt x="3186" y="1"/>
                        <a:pt x="1578" y="1"/>
                      </a:cubicBezTo>
                      <a:lnTo>
                        <a:pt x="1578" y="1"/>
                      </a:lnTo>
                      <a:cubicBezTo>
                        <a:pt x="0" y="1"/>
                        <a:pt x="0" y="2502"/>
                        <a:pt x="1578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3" name="Google Shape;103;p3"/>
                <p:cNvSpPr/>
                <p:nvPr/>
              </p:nvSpPr>
              <p:spPr>
                <a:xfrm>
                  <a:off x="3004169" y="3526648"/>
                  <a:ext cx="80400" cy="62550"/>
                </a:xfrm>
                <a:custGeom>
                  <a:rect b="b" l="l" r="r" t="t"/>
                  <a:pathLst>
                    <a:path extrusionOk="0" h="2502" w="3216">
                      <a:moveTo>
                        <a:pt x="1608" y="2502"/>
                      </a:moveTo>
                      <a:cubicBezTo>
                        <a:pt x="3216" y="250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4" name="Google Shape;104;p3"/>
                <p:cNvSpPr/>
                <p:nvPr/>
              </p:nvSpPr>
              <p:spPr>
                <a:xfrm>
                  <a:off x="2530450" y="3238600"/>
                  <a:ext cx="79675" cy="61800"/>
                </a:xfrm>
                <a:custGeom>
                  <a:rect b="b" l="l" r="r" t="t"/>
                  <a:pathLst>
                    <a:path extrusionOk="0" h="2472" w="3187">
                      <a:moveTo>
                        <a:pt x="1579" y="2472"/>
                      </a:moveTo>
                      <a:cubicBezTo>
                        <a:pt x="3186" y="2472"/>
                        <a:pt x="3186" y="0"/>
                        <a:pt x="1579" y="0"/>
                      </a:cubicBezTo>
                      <a:lnTo>
                        <a:pt x="1579" y="0"/>
                      </a:lnTo>
                      <a:cubicBezTo>
                        <a:pt x="1" y="0"/>
                        <a:pt x="1" y="2472"/>
                        <a:pt x="157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5" name="Google Shape;105;p3"/>
                <p:cNvSpPr/>
                <p:nvPr/>
              </p:nvSpPr>
              <p:spPr>
                <a:xfrm>
                  <a:off x="3552074" y="2254195"/>
                  <a:ext cx="79675" cy="62550"/>
                </a:xfrm>
                <a:custGeom>
                  <a:rect b="b" l="l" r="r" t="t"/>
                  <a:pathLst>
                    <a:path extrusionOk="0" h="2502" w="3187">
                      <a:moveTo>
                        <a:pt x="1608" y="2502"/>
                      </a:moveTo>
                      <a:cubicBezTo>
                        <a:pt x="3186" y="2502"/>
                        <a:pt x="318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6" name="Google Shape;106;p3"/>
                <p:cNvSpPr/>
                <p:nvPr/>
              </p:nvSpPr>
              <p:spPr>
                <a:xfrm>
                  <a:off x="2617250" y="2255300"/>
                  <a:ext cx="79650" cy="62550"/>
                </a:xfrm>
                <a:custGeom>
                  <a:rect b="b" l="l" r="r" t="t"/>
                  <a:pathLst>
                    <a:path extrusionOk="0" h="2502" w="3186">
                      <a:moveTo>
                        <a:pt x="1578" y="2502"/>
                      </a:moveTo>
                      <a:cubicBezTo>
                        <a:pt x="3186" y="2502"/>
                        <a:pt x="3186" y="1"/>
                        <a:pt x="1578" y="1"/>
                      </a:cubicBezTo>
                      <a:lnTo>
                        <a:pt x="1578" y="1"/>
                      </a:lnTo>
                      <a:cubicBezTo>
                        <a:pt x="0" y="1"/>
                        <a:pt x="0" y="2502"/>
                        <a:pt x="1578" y="2502"/>
                      </a:cubicBezTo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7" name="Google Shape;107;p3"/>
                <p:cNvSpPr/>
                <p:nvPr/>
              </p:nvSpPr>
              <p:spPr>
                <a:xfrm>
                  <a:off x="3555425" y="1542225"/>
                  <a:ext cx="80400" cy="61800"/>
                </a:xfrm>
                <a:custGeom>
                  <a:rect b="b" l="l" r="r" t="t"/>
                  <a:pathLst>
                    <a:path extrusionOk="0" h="2472" w="3216">
                      <a:moveTo>
                        <a:pt x="1608" y="2471"/>
                      </a:moveTo>
                      <a:cubicBezTo>
                        <a:pt x="3216" y="2471"/>
                        <a:pt x="3216" y="0"/>
                        <a:pt x="1608" y="0"/>
                      </a:cubicBezTo>
                      <a:lnTo>
                        <a:pt x="1608" y="0"/>
                      </a:lnTo>
                      <a:cubicBezTo>
                        <a:pt x="0" y="0"/>
                        <a:pt x="0" y="2471"/>
                        <a:pt x="1608" y="2471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8" name="Google Shape;108;p3"/>
                <p:cNvSpPr/>
                <p:nvPr/>
              </p:nvSpPr>
              <p:spPr>
                <a:xfrm>
                  <a:off x="3551700" y="2185498"/>
                  <a:ext cx="80425" cy="61800"/>
                </a:xfrm>
                <a:custGeom>
                  <a:rect b="b" l="l" r="r" t="t"/>
                  <a:pathLst>
                    <a:path extrusionOk="0" h="2472" w="3217">
                      <a:moveTo>
                        <a:pt x="1608" y="2472"/>
                      </a:moveTo>
                      <a:cubicBezTo>
                        <a:pt x="3216" y="2472"/>
                        <a:pt x="3216" y="0"/>
                        <a:pt x="1608" y="0"/>
                      </a:cubicBezTo>
                      <a:lnTo>
                        <a:pt x="1608" y="0"/>
                      </a:lnTo>
                      <a:cubicBezTo>
                        <a:pt x="30" y="0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09" name="Google Shape;109;p3"/>
              <p:cNvGrpSpPr/>
              <p:nvPr/>
            </p:nvGrpSpPr>
            <p:grpSpPr>
              <a:xfrm>
                <a:off x="5410000" y="3637511"/>
                <a:ext cx="1017675" cy="63064"/>
                <a:chOff x="2617250" y="2254786"/>
                <a:chExt cx="1017675" cy="63064"/>
              </a:xfrm>
            </p:grpSpPr>
            <p:sp>
              <p:nvSpPr>
                <p:cNvPr id="110" name="Google Shape;110;p3"/>
                <p:cNvSpPr/>
                <p:nvPr/>
              </p:nvSpPr>
              <p:spPr>
                <a:xfrm>
                  <a:off x="2655200" y="2276150"/>
                  <a:ext cx="912600" cy="18625"/>
                </a:xfrm>
                <a:custGeom>
                  <a:rect b="b" l="l" r="r" t="t"/>
                  <a:pathLst>
                    <a:path extrusionOk="0" h="745" w="36504">
                      <a:moveTo>
                        <a:pt x="1" y="745"/>
                      </a:moveTo>
                      <a:lnTo>
                        <a:pt x="36504" y="745"/>
                      </a:lnTo>
                      <a:lnTo>
                        <a:pt x="36504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1" name="Google Shape;111;p3"/>
                <p:cNvSpPr/>
                <p:nvPr/>
              </p:nvSpPr>
              <p:spPr>
                <a:xfrm>
                  <a:off x="3555250" y="2254786"/>
                  <a:ext cx="79675" cy="62550"/>
                </a:xfrm>
                <a:custGeom>
                  <a:rect b="b" l="l" r="r" t="t"/>
                  <a:pathLst>
                    <a:path extrusionOk="0" h="2502" w="3187">
                      <a:moveTo>
                        <a:pt x="1608" y="2502"/>
                      </a:moveTo>
                      <a:cubicBezTo>
                        <a:pt x="3186" y="2502"/>
                        <a:pt x="318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" name="Google Shape;112;p3"/>
                <p:cNvSpPr/>
                <p:nvPr/>
              </p:nvSpPr>
              <p:spPr>
                <a:xfrm>
                  <a:off x="2617250" y="2255300"/>
                  <a:ext cx="79650" cy="62550"/>
                </a:xfrm>
                <a:custGeom>
                  <a:rect b="b" l="l" r="r" t="t"/>
                  <a:pathLst>
                    <a:path extrusionOk="0" h="2502" w="3186">
                      <a:moveTo>
                        <a:pt x="1578" y="2502"/>
                      </a:moveTo>
                      <a:cubicBezTo>
                        <a:pt x="3186" y="2502"/>
                        <a:pt x="3186" y="1"/>
                        <a:pt x="1578" y="1"/>
                      </a:cubicBezTo>
                      <a:lnTo>
                        <a:pt x="1578" y="1"/>
                      </a:lnTo>
                      <a:cubicBezTo>
                        <a:pt x="0" y="1"/>
                        <a:pt x="0" y="2502"/>
                        <a:pt x="1578" y="2502"/>
                      </a:cubicBezTo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113" name="Google Shape;113;p3"/>
            <p:cNvSpPr/>
            <p:nvPr/>
          </p:nvSpPr>
          <p:spPr>
            <a:xfrm>
              <a:off x="6728750" y="4464275"/>
              <a:ext cx="80425" cy="61800"/>
            </a:xfrm>
            <a:custGeom>
              <a:rect b="b" l="l" r="r" t="t"/>
              <a:pathLst>
                <a:path extrusionOk="0" h="2472" w="3217">
                  <a:moveTo>
                    <a:pt x="1609" y="2472"/>
                  </a:moveTo>
                  <a:cubicBezTo>
                    <a:pt x="3217" y="2472"/>
                    <a:pt x="3217" y="0"/>
                    <a:pt x="1609" y="0"/>
                  </a:cubicBezTo>
                  <a:lnTo>
                    <a:pt x="1609" y="0"/>
                  </a:lnTo>
                  <a:cubicBezTo>
                    <a:pt x="1" y="0"/>
                    <a:pt x="1" y="2472"/>
                    <a:pt x="1609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4" name="Google Shape;114;p3"/>
          <p:cNvSpPr txBox="1"/>
          <p:nvPr>
            <p:ph type="title"/>
          </p:nvPr>
        </p:nvSpPr>
        <p:spPr>
          <a:xfrm>
            <a:off x="4026475" y="1213825"/>
            <a:ext cx="4404300" cy="203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500"/>
              <a:buNone/>
              <a:defRPr sz="5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/>
        </p:txBody>
      </p:sp>
      <p:sp>
        <p:nvSpPr>
          <p:cNvPr id="115" name="Google Shape;115;p3"/>
          <p:cNvSpPr txBox="1"/>
          <p:nvPr>
            <p:ph idx="1" type="subTitle"/>
          </p:nvPr>
        </p:nvSpPr>
        <p:spPr>
          <a:xfrm>
            <a:off x="4026475" y="3315125"/>
            <a:ext cx="4404300" cy="4671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6" name="Google Shape;116;p3"/>
          <p:cNvSpPr txBox="1"/>
          <p:nvPr>
            <p:ph hasCustomPrompt="1" idx="2" type="title"/>
          </p:nvPr>
        </p:nvSpPr>
        <p:spPr>
          <a:xfrm>
            <a:off x="803675" y="1747713"/>
            <a:ext cx="3051000" cy="163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pic>
        <p:nvPicPr>
          <p:cNvPr id="117" name="Google Shape;117;p3"/>
          <p:cNvPicPr preferRelativeResize="0"/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 flipH="1">
            <a:off x="1039300" y="-405100"/>
            <a:ext cx="9144003" cy="62061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3"/>
          <p:cNvPicPr preferRelativeResize="0"/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 flipH="1">
            <a:off x="83800" y="-1062330"/>
            <a:ext cx="3691100" cy="230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2_1_1_1_1_1"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21"/>
          <p:cNvSpPr txBox="1"/>
          <p:nvPr>
            <p:ph type="title"/>
          </p:nvPr>
        </p:nvSpPr>
        <p:spPr>
          <a:xfrm>
            <a:off x="4557100" y="1369275"/>
            <a:ext cx="3841200" cy="65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92" name="Google Shape;692;p21"/>
          <p:cNvSpPr txBox="1"/>
          <p:nvPr>
            <p:ph idx="1" type="subTitle"/>
          </p:nvPr>
        </p:nvSpPr>
        <p:spPr>
          <a:xfrm>
            <a:off x="4589575" y="2113925"/>
            <a:ext cx="3841200" cy="187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■"/>
              <a:defRPr/>
            </a:lvl9pPr>
          </a:lstStyle>
          <a:p/>
        </p:txBody>
      </p:sp>
      <p:grpSp>
        <p:nvGrpSpPr>
          <p:cNvPr id="693" name="Google Shape;693;p21"/>
          <p:cNvGrpSpPr/>
          <p:nvPr/>
        </p:nvGrpSpPr>
        <p:grpSpPr>
          <a:xfrm>
            <a:off x="-193250" y="-1318596"/>
            <a:ext cx="10446266" cy="7825129"/>
            <a:chOff x="-193250" y="-1318596"/>
            <a:chExt cx="10446266" cy="7825129"/>
          </a:xfrm>
        </p:grpSpPr>
        <p:pic>
          <p:nvPicPr>
            <p:cNvPr id="694" name="Google Shape;694;p21"/>
            <p:cNvPicPr preferRelativeResize="0"/>
            <p:nvPr/>
          </p:nvPicPr>
          <p:blipFill>
            <a:blip r:embed="rId2">
              <a:alphaModFix amt="30000"/>
            </a:blip>
            <a:stretch>
              <a:fillRect/>
            </a:stretch>
          </p:blipFill>
          <p:spPr>
            <a:xfrm>
              <a:off x="-193250" y="2968712"/>
              <a:ext cx="4162851" cy="3356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5" name="Google Shape;695;p21"/>
            <p:cNvPicPr preferRelativeResize="0"/>
            <p:nvPr/>
          </p:nvPicPr>
          <p:blipFill>
            <a:blip r:embed="rId3">
              <a:alphaModFix amt="30000"/>
            </a:blip>
            <a:stretch>
              <a:fillRect/>
            </a:stretch>
          </p:blipFill>
          <p:spPr>
            <a:xfrm rot="5400000">
              <a:off x="138350" y="-415500"/>
              <a:ext cx="2480650" cy="28278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6" name="Google Shape;696;p21"/>
            <p:cNvPicPr preferRelativeResize="0"/>
            <p:nvPr/>
          </p:nvPicPr>
          <p:blipFill>
            <a:blip r:embed="rId4">
              <a:alphaModFix amt="30000"/>
            </a:blip>
            <a:stretch>
              <a:fillRect/>
            </a:stretch>
          </p:blipFill>
          <p:spPr>
            <a:xfrm flipH="1" rot="1486606">
              <a:off x="4749601" y="2984570"/>
              <a:ext cx="5143198" cy="25621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7" name="Google Shape;697;p21"/>
            <p:cNvPicPr preferRelativeResize="0"/>
            <p:nvPr/>
          </p:nvPicPr>
          <p:blipFill>
            <a:blip r:embed="rId4">
              <a:alphaModFix amt="30000"/>
            </a:blip>
            <a:stretch>
              <a:fillRect/>
            </a:stretch>
          </p:blipFill>
          <p:spPr>
            <a:xfrm flipH="1" rot="2314483">
              <a:off x="4872151" y="5345"/>
              <a:ext cx="5143196" cy="25621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98" name="Google Shape;698;p21"/>
          <p:cNvGrpSpPr/>
          <p:nvPr/>
        </p:nvGrpSpPr>
        <p:grpSpPr>
          <a:xfrm flipH="1">
            <a:off x="-1145355" y="-1208236"/>
            <a:ext cx="4899208" cy="5682464"/>
            <a:chOff x="5082600" y="539500"/>
            <a:chExt cx="3437076" cy="3986575"/>
          </a:xfrm>
        </p:grpSpPr>
        <p:grpSp>
          <p:nvGrpSpPr>
            <p:cNvPr id="699" name="Google Shape;699;p21"/>
            <p:cNvGrpSpPr/>
            <p:nvPr/>
          </p:nvGrpSpPr>
          <p:grpSpPr>
            <a:xfrm>
              <a:off x="5082600" y="539500"/>
              <a:ext cx="3437076" cy="3971150"/>
              <a:chOff x="5082600" y="539500"/>
              <a:chExt cx="3437076" cy="3971150"/>
            </a:xfrm>
          </p:grpSpPr>
          <p:grpSp>
            <p:nvGrpSpPr>
              <p:cNvPr id="700" name="Google Shape;700;p21"/>
              <p:cNvGrpSpPr/>
              <p:nvPr/>
            </p:nvGrpSpPr>
            <p:grpSpPr>
              <a:xfrm>
                <a:off x="5082600" y="539500"/>
                <a:ext cx="3437076" cy="3971150"/>
                <a:chOff x="2222725" y="1095600"/>
                <a:chExt cx="3437076" cy="3971150"/>
              </a:xfrm>
            </p:grpSpPr>
            <p:sp>
              <p:nvSpPr>
                <p:cNvPr id="701" name="Google Shape;701;p21"/>
                <p:cNvSpPr/>
                <p:nvPr/>
              </p:nvSpPr>
              <p:spPr>
                <a:xfrm>
                  <a:off x="4092850" y="2165975"/>
                  <a:ext cx="1491700" cy="782350"/>
                </a:xfrm>
                <a:custGeom>
                  <a:rect b="b" l="l" r="r" t="t"/>
                  <a:pathLst>
                    <a:path extrusionOk="0" h="31294" w="59668">
                      <a:moveTo>
                        <a:pt x="39212" y="31293"/>
                      </a:moveTo>
                      <a:lnTo>
                        <a:pt x="0" y="31293"/>
                      </a:lnTo>
                      <a:lnTo>
                        <a:pt x="0" y="30549"/>
                      </a:lnTo>
                      <a:lnTo>
                        <a:pt x="38468" y="30549"/>
                      </a:lnTo>
                      <a:lnTo>
                        <a:pt x="38468" y="1"/>
                      </a:lnTo>
                      <a:lnTo>
                        <a:pt x="59667" y="1"/>
                      </a:lnTo>
                      <a:lnTo>
                        <a:pt x="59667" y="745"/>
                      </a:lnTo>
                      <a:lnTo>
                        <a:pt x="39212" y="745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2" name="Google Shape;702;p21"/>
                <p:cNvSpPr/>
                <p:nvPr/>
              </p:nvSpPr>
              <p:spPr>
                <a:xfrm>
                  <a:off x="5573740" y="2144262"/>
                  <a:ext cx="79675" cy="61800"/>
                </a:xfrm>
                <a:custGeom>
                  <a:rect b="b" l="l" r="r" t="t"/>
                  <a:pathLst>
                    <a:path extrusionOk="0" h="2472" w="3187">
                      <a:moveTo>
                        <a:pt x="1579" y="2472"/>
                      </a:moveTo>
                      <a:cubicBezTo>
                        <a:pt x="3186" y="2472"/>
                        <a:pt x="3186" y="1"/>
                        <a:pt x="1579" y="1"/>
                      </a:cubicBezTo>
                      <a:lnTo>
                        <a:pt x="1579" y="1"/>
                      </a:lnTo>
                      <a:cubicBezTo>
                        <a:pt x="1" y="1"/>
                        <a:pt x="1" y="2472"/>
                        <a:pt x="157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3" name="Google Shape;703;p21"/>
                <p:cNvSpPr/>
                <p:nvPr/>
              </p:nvSpPr>
              <p:spPr>
                <a:xfrm>
                  <a:off x="4555825" y="3173100"/>
                  <a:ext cx="1036900" cy="18625"/>
                </a:xfrm>
                <a:custGeom>
                  <a:rect b="b" l="l" r="r" t="t"/>
                  <a:pathLst>
                    <a:path extrusionOk="0" h="745" w="41476">
                      <a:moveTo>
                        <a:pt x="1" y="745"/>
                      </a:moveTo>
                      <a:lnTo>
                        <a:pt x="41476" y="745"/>
                      </a:lnTo>
                      <a:lnTo>
                        <a:pt x="41476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4" name="Google Shape;704;p21"/>
                <p:cNvSpPr/>
                <p:nvPr/>
              </p:nvSpPr>
              <p:spPr>
                <a:xfrm>
                  <a:off x="2566175" y="1566775"/>
                  <a:ext cx="1329425" cy="1247575"/>
                </a:xfrm>
                <a:custGeom>
                  <a:rect b="b" l="l" r="r" t="t"/>
                  <a:pathLst>
                    <a:path extrusionOk="0" h="49903" w="53177">
                      <a:moveTo>
                        <a:pt x="1" y="1"/>
                      </a:moveTo>
                      <a:lnTo>
                        <a:pt x="1" y="745"/>
                      </a:lnTo>
                      <a:lnTo>
                        <a:pt x="29388" y="745"/>
                      </a:lnTo>
                      <a:lnTo>
                        <a:pt x="29388" y="49902"/>
                      </a:lnTo>
                      <a:lnTo>
                        <a:pt x="53177" y="49902"/>
                      </a:lnTo>
                      <a:lnTo>
                        <a:pt x="53177" y="49158"/>
                      </a:lnTo>
                      <a:lnTo>
                        <a:pt x="30132" y="49158"/>
                      </a:lnTo>
                      <a:lnTo>
                        <a:pt x="30132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5" name="Google Shape;705;p21"/>
                <p:cNvSpPr/>
                <p:nvPr/>
              </p:nvSpPr>
              <p:spPr>
                <a:xfrm>
                  <a:off x="4065300" y="3514000"/>
                  <a:ext cx="18625" cy="1367400"/>
                </a:xfrm>
                <a:custGeom>
                  <a:rect b="b" l="l" r="r" t="t"/>
                  <a:pathLst>
                    <a:path extrusionOk="0" h="54696" w="745">
                      <a:moveTo>
                        <a:pt x="0" y="54696"/>
                      </a:moveTo>
                      <a:lnTo>
                        <a:pt x="745" y="54696"/>
                      </a:lnTo>
                      <a:lnTo>
                        <a:pt x="745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6" name="Google Shape;706;p21"/>
                <p:cNvSpPr/>
                <p:nvPr/>
              </p:nvSpPr>
              <p:spPr>
                <a:xfrm>
                  <a:off x="3898575" y="3514000"/>
                  <a:ext cx="18625" cy="1552750"/>
                </a:xfrm>
                <a:custGeom>
                  <a:rect b="b" l="l" r="r" t="t"/>
                  <a:pathLst>
                    <a:path extrusionOk="0" h="62110" w="745">
                      <a:moveTo>
                        <a:pt x="0" y="62109"/>
                      </a:moveTo>
                      <a:lnTo>
                        <a:pt x="744" y="62109"/>
                      </a:lnTo>
                      <a:lnTo>
                        <a:pt x="744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7" name="Google Shape;707;p21"/>
                <p:cNvSpPr/>
                <p:nvPr/>
              </p:nvSpPr>
              <p:spPr>
                <a:xfrm>
                  <a:off x="4202250" y="3313025"/>
                  <a:ext cx="1217800" cy="1383025"/>
                </a:xfrm>
                <a:custGeom>
                  <a:rect b="b" l="l" r="r" t="t"/>
                  <a:pathLst>
                    <a:path extrusionOk="0" h="55321" w="48712">
                      <a:moveTo>
                        <a:pt x="1" y="1"/>
                      </a:moveTo>
                      <a:lnTo>
                        <a:pt x="1" y="37457"/>
                      </a:lnTo>
                      <a:lnTo>
                        <a:pt x="47967" y="37457"/>
                      </a:lnTo>
                      <a:lnTo>
                        <a:pt x="47967" y="55321"/>
                      </a:lnTo>
                      <a:lnTo>
                        <a:pt x="48711" y="55321"/>
                      </a:lnTo>
                      <a:lnTo>
                        <a:pt x="48711" y="36712"/>
                      </a:lnTo>
                      <a:lnTo>
                        <a:pt x="745" y="36712"/>
                      </a:lnTo>
                      <a:lnTo>
                        <a:pt x="745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8" name="Google Shape;708;p21"/>
                <p:cNvSpPr/>
                <p:nvPr/>
              </p:nvSpPr>
              <p:spPr>
                <a:xfrm>
                  <a:off x="2822225" y="3313025"/>
                  <a:ext cx="943875" cy="564250"/>
                </a:xfrm>
                <a:custGeom>
                  <a:rect b="b" l="l" r="r" t="t"/>
                  <a:pathLst>
                    <a:path extrusionOk="0" h="22570" w="37755">
                      <a:moveTo>
                        <a:pt x="37010" y="1"/>
                      </a:moveTo>
                      <a:lnTo>
                        <a:pt x="37010" y="21825"/>
                      </a:lnTo>
                      <a:lnTo>
                        <a:pt x="1" y="21825"/>
                      </a:lnTo>
                      <a:lnTo>
                        <a:pt x="1" y="22570"/>
                      </a:lnTo>
                      <a:lnTo>
                        <a:pt x="37754" y="22570"/>
                      </a:lnTo>
                      <a:lnTo>
                        <a:pt x="37754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9" name="Google Shape;709;p21"/>
                <p:cNvSpPr/>
                <p:nvPr/>
              </p:nvSpPr>
              <p:spPr>
                <a:xfrm>
                  <a:off x="3932800" y="1126125"/>
                  <a:ext cx="282875" cy="1506600"/>
                </a:xfrm>
                <a:custGeom>
                  <a:rect b="b" l="l" r="r" t="t"/>
                  <a:pathLst>
                    <a:path extrusionOk="0" h="60264" w="11315">
                      <a:moveTo>
                        <a:pt x="1" y="0"/>
                      </a:moveTo>
                      <a:lnTo>
                        <a:pt x="1" y="60263"/>
                      </a:lnTo>
                      <a:lnTo>
                        <a:pt x="11315" y="60263"/>
                      </a:lnTo>
                      <a:lnTo>
                        <a:pt x="11315" y="16734"/>
                      </a:lnTo>
                      <a:lnTo>
                        <a:pt x="10570" y="16734"/>
                      </a:lnTo>
                      <a:lnTo>
                        <a:pt x="10570" y="59519"/>
                      </a:lnTo>
                      <a:lnTo>
                        <a:pt x="745" y="59519"/>
                      </a:lnTo>
                      <a:lnTo>
                        <a:pt x="745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0" name="Google Shape;710;p21"/>
                <p:cNvSpPr/>
                <p:nvPr/>
              </p:nvSpPr>
              <p:spPr>
                <a:xfrm>
                  <a:off x="3747450" y="4004525"/>
                  <a:ext cx="18650" cy="640925"/>
                </a:xfrm>
                <a:custGeom>
                  <a:rect b="b" l="l" r="r" t="t"/>
                  <a:pathLst>
                    <a:path extrusionOk="0" h="25637" w="746">
                      <a:moveTo>
                        <a:pt x="1" y="25636"/>
                      </a:moveTo>
                      <a:lnTo>
                        <a:pt x="745" y="25636"/>
                      </a:lnTo>
                      <a:lnTo>
                        <a:pt x="745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1" name="Google Shape;711;p21"/>
                <p:cNvSpPr/>
                <p:nvPr/>
              </p:nvSpPr>
              <p:spPr>
                <a:xfrm>
                  <a:off x="4359325" y="3514000"/>
                  <a:ext cx="646100" cy="305225"/>
                </a:xfrm>
                <a:custGeom>
                  <a:rect b="b" l="l" r="r" t="t"/>
                  <a:pathLst>
                    <a:path extrusionOk="0" h="12209" w="25844">
                      <a:moveTo>
                        <a:pt x="0" y="1"/>
                      </a:moveTo>
                      <a:lnTo>
                        <a:pt x="0" y="12208"/>
                      </a:lnTo>
                      <a:lnTo>
                        <a:pt x="25844" y="12208"/>
                      </a:lnTo>
                      <a:lnTo>
                        <a:pt x="25844" y="11464"/>
                      </a:lnTo>
                      <a:lnTo>
                        <a:pt x="745" y="11464"/>
                      </a:lnTo>
                      <a:lnTo>
                        <a:pt x="745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2" name="Google Shape;712;p21"/>
                <p:cNvSpPr/>
                <p:nvPr/>
              </p:nvSpPr>
              <p:spPr>
                <a:xfrm>
                  <a:off x="2265150" y="2795700"/>
                  <a:ext cx="1434044" cy="206225"/>
                </a:xfrm>
                <a:custGeom>
                  <a:rect b="b" l="l" r="r" t="t"/>
                  <a:pathLst>
                    <a:path extrusionOk="0" h="8249" w="78902">
                      <a:moveTo>
                        <a:pt x="1" y="1"/>
                      </a:moveTo>
                      <a:lnTo>
                        <a:pt x="1" y="745"/>
                      </a:lnTo>
                      <a:lnTo>
                        <a:pt x="43471" y="745"/>
                      </a:lnTo>
                      <a:lnTo>
                        <a:pt x="43471" y="8248"/>
                      </a:lnTo>
                      <a:lnTo>
                        <a:pt x="78902" y="8248"/>
                      </a:lnTo>
                      <a:lnTo>
                        <a:pt x="78902" y="7504"/>
                      </a:lnTo>
                      <a:lnTo>
                        <a:pt x="44215" y="7504"/>
                      </a:lnTo>
                      <a:lnTo>
                        <a:pt x="44215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3" name="Google Shape;713;p21"/>
                <p:cNvSpPr/>
                <p:nvPr/>
              </p:nvSpPr>
              <p:spPr>
                <a:xfrm>
                  <a:off x="4164300" y="1513925"/>
                  <a:ext cx="80400" cy="62550"/>
                </a:xfrm>
                <a:custGeom>
                  <a:rect b="b" l="l" r="r" t="t"/>
                  <a:pathLst>
                    <a:path extrusionOk="0" h="2502" w="3216">
                      <a:moveTo>
                        <a:pt x="1608" y="2502"/>
                      </a:moveTo>
                      <a:cubicBezTo>
                        <a:pt x="3216" y="250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4" name="Google Shape;714;p21"/>
                <p:cNvSpPr/>
                <p:nvPr/>
              </p:nvSpPr>
              <p:spPr>
                <a:xfrm>
                  <a:off x="3903775" y="1095600"/>
                  <a:ext cx="80425" cy="61800"/>
                </a:xfrm>
                <a:custGeom>
                  <a:rect b="b" l="l" r="r" t="t"/>
                  <a:pathLst>
                    <a:path extrusionOk="0" h="2472" w="3217">
                      <a:moveTo>
                        <a:pt x="1608" y="2472"/>
                      </a:moveTo>
                      <a:cubicBezTo>
                        <a:pt x="3216" y="247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1" y="1"/>
                        <a:pt x="1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5" name="Google Shape;715;p21"/>
                <p:cNvSpPr/>
                <p:nvPr/>
              </p:nvSpPr>
              <p:spPr>
                <a:xfrm>
                  <a:off x="2526725" y="1542225"/>
                  <a:ext cx="80425" cy="61800"/>
                </a:xfrm>
                <a:custGeom>
                  <a:rect b="b" l="l" r="r" t="t"/>
                  <a:pathLst>
                    <a:path extrusionOk="0" h="2472" w="3217">
                      <a:moveTo>
                        <a:pt x="1608" y="2471"/>
                      </a:moveTo>
                      <a:cubicBezTo>
                        <a:pt x="3216" y="2471"/>
                        <a:pt x="3216" y="0"/>
                        <a:pt x="1608" y="0"/>
                      </a:cubicBezTo>
                      <a:lnTo>
                        <a:pt x="1608" y="0"/>
                      </a:lnTo>
                      <a:cubicBezTo>
                        <a:pt x="1" y="0"/>
                        <a:pt x="1" y="2471"/>
                        <a:pt x="1608" y="2471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6" name="Google Shape;716;p21"/>
                <p:cNvSpPr/>
                <p:nvPr/>
              </p:nvSpPr>
              <p:spPr>
                <a:xfrm>
                  <a:off x="2222725" y="2779325"/>
                  <a:ext cx="80425" cy="62550"/>
                </a:xfrm>
                <a:custGeom>
                  <a:rect b="b" l="l" r="r" t="t"/>
                  <a:pathLst>
                    <a:path extrusionOk="0" h="2502" w="3217">
                      <a:moveTo>
                        <a:pt x="1609" y="2502"/>
                      </a:moveTo>
                      <a:cubicBezTo>
                        <a:pt x="3217" y="2502"/>
                        <a:pt x="3217" y="1"/>
                        <a:pt x="1609" y="1"/>
                      </a:cubicBezTo>
                      <a:lnTo>
                        <a:pt x="1609" y="1"/>
                      </a:lnTo>
                      <a:cubicBezTo>
                        <a:pt x="1" y="1"/>
                        <a:pt x="1" y="2502"/>
                        <a:pt x="1609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7" name="Google Shape;717;p21"/>
                <p:cNvSpPr/>
                <p:nvPr/>
              </p:nvSpPr>
              <p:spPr>
                <a:xfrm>
                  <a:off x="2757698" y="3840025"/>
                  <a:ext cx="80425" cy="62550"/>
                </a:xfrm>
                <a:custGeom>
                  <a:rect b="b" l="l" r="r" t="t"/>
                  <a:pathLst>
                    <a:path extrusionOk="0" h="2502" w="3217">
                      <a:moveTo>
                        <a:pt x="1608" y="2502"/>
                      </a:moveTo>
                      <a:cubicBezTo>
                        <a:pt x="3216" y="250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8" name="Google Shape;718;p21"/>
                <p:cNvSpPr/>
                <p:nvPr/>
              </p:nvSpPr>
              <p:spPr>
                <a:xfrm>
                  <a:off x="3716561" y="4639906"/>
                  <a:ext cx="80425" cy="61800"/>
                </a:xfrm>
                <a:custGeom>
                  <a:rect b="b" l="l" r="r" t="t"/>
                  <a:pathLst>
                    <a:path extrusionOk="0" h="2472" w="3217">
                      <a:moveTo>
                        <a:pt x="1609" y="2472"/>
                      </a:moveTo>
                      <a:cubicBezTo>
                        <a:pt x="3217" y="2472"/>
                        <a:pt x="3217" y="0"/>
                        <a:pt x="1609" y="0"/>
                      </a:cubicBezTo>
                      <a:lnTo>
                        <a:pt x="1609" y="0"/>
                      </a:lnTo>
                      <a:cubicBezTo>
                        <a:pt x="1" y="0"/>
                        <a:pt x="1" y="2472"/>
                        <a:pt x="160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9" name="Google Shape;719;p21"/>
                <p:cNvSpPr/>
                <p:nvPr/>
              </p:nvSpPr>
              <p:spPr>
                <a:xfrm>
                  <a:off x="3716579" y="3947448"/>
                  <a:ext cx="80400" cy="61800"/>
                </a:xfrm>
                <a:custGeom>
                  <a:rect b="b" l="l" r="r" t="t"/>
                  <a:pathLst>
                    <a:path extrusionOk="0" h="2472" w="3216">
                      <a:moveTo>
                        <a:pt x="1608" y="2471"/>
                      </a:moveTo>
                      <a:cubicBezTo>
                        <a:pt x="3216" y="2471"/>
                        <a:pt x="3216" y="0"/>
                        <a:pt x="1608" y="0"/>
                      </a:cubicBezTo>
                      <a:lnTo>
                        <a:pt x="1608" y="0"/>
                      </a:lnTo>
                      <a:cubicBezTo>
                        <a:pt x="0" y="0"/>
                        <a:pt x="0" y="2471"/>
                        <a:pt x="1608" y="2471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0" name="Google Shape;720;p21"/>
                <p:cNvSpPr/>
                <p:nvPr/>
              </p:nvSpPr>
              <p:spPr>
                <a:xfrm>
                  <a:off x="4034025" y="4848625"/>
                  <a:ext cx="80425" cy="61800"/>
                </a:xfrm>
                <a:custGeom>
                  <a:rect b="b" l="l" r="r" t="t"/>
                  <a:pathLst>
                    <a:path extrusionOk="0" h="2472" w="3217">
                      <a:moveTo>
                        <a:pt x="1609" y="2472"/>
                      </a:moveTo>
                      <a:cubicBezTo>
                        <a:pt x="3217" y="2472"/>
                        <a:pt x="3217" y="1"/>
                        <a:pt x="1609" y="1"/>
                      </a:cubicBezTo>
                      <a:lnTo>
                        <a:pt x="1609" y="1"/>
                      </a:lnTo>
                      <a:cubicBezTo>
                        <a:pt x="1" y="1"/>
                        <a:pt x="1" y="2472"/>
                        <a:pt x="160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1" name="Google Shape;721;p21"/>
                <p:cNvSpPr/>
                <p:nvPr/>
              </p:nvSpPr>
              <p:spPr>
                <a:xfrm>
                  <a:off x="5371216" y="4691404"/>
                  <a:ext cx="79675" cy="61800"/>
                </a:xfrm>
                <a:custGeom>
                  <a:rect b="b" l="l" r="r" t="t"/>
                  <a:pathLst>
                    <a:path extrusionOk="0" h="2472" w="3187">
                      <a:moveTo>
                        <a:pt x="1609" y="2472"/>
                      </a:moveTo>
                      <a:cubicBezTo>
                        <a:pt x="3187" y="2472"/>
                        <a:pt x="3187" y="0"/>
                        <a:pt x="1609" y="0"/>
                      </a:cubicBezTo>
                      <a:lnTo>
                        <a:pt x="1609" y="0"/>
                      </a:lnTo>
                      <a:cubicBezTo>
                        <a:pt x="1" y="0"/>
                        <a:pt x="1" y="2472"/>
                        <a:pt x="160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2" name="Google Shape;722;p21"/>
                <p:cNvSpPr/>
                <p:nvPr/>
              </p:nvSpPr>
              <p:spPr>
                <a:xfrm>
                  <a:off x="4982761" y="3778219"/>
                  <a:ext cx="80425" cy="61800"/>
                </a:xfrm>
                <a:custGeom>
                  <a:rect b="b" l="l" r="r" t="t"/>
                  <a:pathLst>
                    <a:path extrusionOk="0" h="2472" w="3217">
                      <a:moveTo>
                        <a:pt x="1608" y="2472"/>
                      </a:moveTo>
                      <a:cubicBezTo>
                        <a:pt x="3216" y="247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3" name="Google Shape;723;p21"/>
                <p:cNvSpPr/>
                <p:nvPr/>
              </p:nvSpPr>
              <p:spPr>
                <a:xfrm>
                  <a:off x="5580126" y="3151513"/>
                  <a:ext cx="79675" cy="61800"/>
                </a:xfrm>
                <a:custGeom>
                  <a:rect b="b" l="l" r="r" t="t"/>
                  <a:pathLst>
                    <a:path extrusionOk="0" h="2472" w="3187">
                      <a:moveTo>
                        <a:pt x="1608" y="2472"/>
                      </a:moveTo>
                      <a:cubicBezTo>
                        <a:pt x="3186" y="2472"/>
                        <a:pt x="318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4" name="Google Shape;724;p21"/>
                <p:cNvSpPr/>
                <p:nvPr/>
              </p:nvSpPr>
              <p:spPr>
                <a:xfrm>
                  <a:off x="2566175" y="3254975"/>
                  <a:ext cx="1191725" cy="18625"/>
                </a:xfrm>
                <a:custGeom>
                  <a:rect b="b" l="l" r="r" t="t"/>
                  <a:pathLst>
                    <a:path extrusionOk="0" h="745" w="47669">
                      <a:moveTo>
                        <a:pt x="1" y="745"/>
                      </a:moveTo>
                      <a:lnTo>
                        <a:pt x="47669" y="745"/>
                      </a:lnTo>
                      <a:lnTo>
                        <a:pt x="47669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5" name="Google Shape;725;p21"/>
                <p:cNvSpPr/>
                <p:nvPr/>
              </p:nvSpPr>
              <p:spPr>
                <a:xfrm>
                  <a:off x="4648125" y="3542300"/>
                  <a:ext cx="357300" cy="18625"/>
                </a:xfrm>
                <a:custGeom>
                  <a:rect b="b" l="l" r="r" t="t"/>
                  <a:pathLst>
                    <a:path extrusionOk="0" h="745" w="14292">
                      <a:moveTo>
                        <a:pt x="1" y="745"/>
                      </a:moveTo>
                      <a:lnTo>
                        <a:pt x="14292" y="745"/>
                      </a:lnTo>
                      <a:lnTo>
                        <a:pt x="14292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6" name="Google Shape;726;p21"/>
                <p:cNvSpPr/>
                <p:nvPr/>
              </p:nvSpPr>
              <p:spPr>
                <a:xfrm>
                  <a:off x="4523075" y="1163350"/>
                  <a:ext cx="223325" cy="1721700"/>
                </a:xfrm>
                <a:custGeom>
                  <a:rect b="b" l="l" r="r" t="t"/>
                  <a:pathLst>
                    <a:path extrusionOk="0" h="68868" w="8933">
                      <a:moveTo>
                        <a:pt x="8188" y="0"/>
                      </a:moveTo>
                      <a:lnTo>
                        <a:pt x="8188" y="25159"/>
                      </a:lnTo>
                      <a:lnTo>
                        <a:pt x="0" y="25159"/>
                      </a:lnTo>
                      <a:lnTo>
                        <a:pt x="0" y="68868"/>
                      </a:lnTo>
                      <a:lnTo>
                        <a:pt x="745" y="68868"/>
                      </a:lnTo>
                      <a:lnTo>
                        <a:pt x="745" y="25904"/>
                      </a:lnTo>
                      <a:lnTo>
                        <a:pt x="8933" y="25904"/>
                      </a:lnTo>
                      <a:lnTo>
                        <a:pt x="8933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7" name="Google Shape;727;p21"/>
                <p:cNvSpPr/>
                <p:nvPr/>
              </p:nvSpPr>
              <p:spPr>
                <a:xfrm>
                  <a:off x="3066375" y="3542300"/>
                  <a:ext cx="279175" cy="18625"/>
                </a:xfrm>
                <a:custGeom>
                  <a:rect b="b" l="l" r="r" t="t"/>
                  <a:pathLst>
                    <a:path extrusionOk="0" h="745" w="11167">
                      <a:moveTo>
                        <a:pt x="1" y="745"/>
                      </a:moveTo>
                      <a:lnTo>
                        <a:pt x="11166" y="745"/>
                      </a:lnTo>
                      <a:lnTo>
                        <a:pt x="11166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8" name="Google Shape;728;p21"/>
                <p:cNvSpPr/>
                <p:nvPr/>
              </p:nvSpPr>
              <p:spPr>
                <a:xfrm>
                  <a:off x="3583700" y="1575725"/>
                  <a:ext cx="18650" cy="614850"/>
                </a:xfrm>
                <a:custGeom>
                  <a:rect b="b" l="l" r="r" t="t"/>
                  <a:pathLst>
                    <a:path extrusionOk="0" h="24594" w="746">
                      <a:moveTo>
                        <a:pt x="1" y="24593"/>
                      </a:moveTo>
                      <a:lnTo>
                        <a:pt x="745" y="24593"/>
                      </a:lnTo>
                      <a:lnTo>
                        <a:pt x="745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9" name="Google Shape;729;p21"/>
                <p:cNvSpPr/>
                <p:nvPr/>
              </p:nvSpPr>
              <p:spPr>
                <a:xfrm>
                  <a:off x="2655200" y="2276150"/>
                  <a:ext cx="912600" cy="18625"/>
                </a:xfrm>
                <a:custGeom>
                  <a:rect b="b" l="l" r="r" t="t"/>
                  <a:pathLst>
                    <a:path extrusionOk="0" h="745" w="36504">
                      <a:moveTo>
                        <a:pt x="1" y="745"/>
                      </a:moveTo>
                      <a:lnTo>
                        <a:pt x="36504" y="745"/>
                      </a:lnTo>
                      <a:lnTo>
                        <a:pt x="36504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0" name="Google Shape;730;p21"/>
                <p:cNvSpPr/>
                <p:nvPr/>
              </p:nvSpPr>
              <p:spPr>
                <a:xfrm>
                  <a:off x="5064950" y="1507225"/>
                  <a:ext cx="18650" cy="375925"/>
                </a:xfrm>
                <a:custGeom>
                  <a:rect b="b" l="l" r="r" t="t"/>
                  <a:pathLst>
                    <a:path extrusionOk="0" h="15037" w="746">
                      <a:moveTo>
                        <a:pt x="1" y="15037"/>
                      </a:moveTo>
                      <a:lnTo>
                        <a:pt x="745" y="15037"/>
                      </a:lnTo>
                      <a:lnTo>
                        <a:pt x="745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1" name="Google Shape;731;p21"/>
                <p:cNvSpPr/>
                <p:nvPr/>
              </p:nvSpPr>
              <p:spPr>
                <a:xfrm>
                  <a:off x="4695025" y="1132825"/>
                  <a:ext cx="79675" cy="61800"/>
                </a:xfrm>
                <a:custGeom>
                  <a:rect b="b" l="l" r="r" t="t"/>
                  <a:pathLst>
                    <a:path extrusionOk="0" h="2472" w="3187">
                      <a:moveTo>
                        <a:pt x="1608" y="2472"/>
                      </a:moveTo>
                      <a:cubicBezTo>
                        <a:pt x="3186" y="2472"/>
                        <a:pt x="3186" y="0"/>
                        <a:pt x="1608" y="0"/>
                      </a:cubicBezTo>
                      <a:lnTo>
                        <a:pt x="1608" y="0"/>
                      </a:lnTo>
                      <a:cubicBezTo>
                        <a:pt x="0" y="0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2" name="Google Shape;732;p21"/>
                <p:cNvSpPr/>
                <p:nvPr/>
              </p:nvSpPr>
              <p:spPr>
                <a:xfrm>
                  <a:off x="5034064" y="1879391"/>
                  <a:ext cx="80425" cy="61800"/>
                </a:xfrm>
                <a:custGeom>
                  <a:rect b="b" l="l" r="r" t="t"/>
                  <a:pathLst>
                    <a:path extrusionOk="0" h="2472" w="3217">
                      <a:moveTo>
                        <a:pt x="1609" y="2471"/>
                      </a:moveTo>
                      <a:cubicBezTo>
                        <a:pt x="3216" y="2471"/>
                        <a:pt x="3216" y="0"/>
                        <a:pt x="1609" y="0"/>
                      </a:cubicBezTo>
                      <a:lnTo>
                        <a:pt x="1609" y="0"/>
                      </a:lnTo>
                      <a:cubicBezTo>
                        <a:pt x="1" y="0"/>
                        <a:pt x="1" y="2471"/>
                        <a:pt x="1609" y="2471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3" name="Google Shape;733;p21"/>
                <p:cNvSpPr/>
                <p:nvPr/>
              </p:nvSpPr>
              <p:spPr>
                <a:xfrm>
                  <a:off x="5034072" y="1452088"/>
                  <a:ext cx="80425" cy="61825"/>
                </a:xfrm>
                <a:custGeom>
                  <a:rect b="b" l="l" r="r" t="t"/>
                  <a:pathLst>
                    <a:path extrusionOk="0" h="2473" w="3217">
                      <a:moveTo>
                        <a:pt x="1609" y="2472"/>
                      </a:moveTo>
                      <a:cubicBezTo>
                        <a:pt x="3216" y="2472"/>
                        <a:pt x="3216" y="1"/>
                        <a:pt x="1609" y="1"/>
                      </a:cubicBezTo>
                      <a:lnTo>
                        <a:pt x="1609" y="1"/>
                      </a:lnTo>
                      <a:cubicBezTo>
                        <a:pt x="1" y="1"/>
                        <a:pt x="1" y="2472"/>
                        <a:pt x="160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4" name="Google Shape;734;p21"/>
                <p:cNvSpPr/>
                <p:nvPr/>
              </p:nvSpPr>
              <p:spPr>
                <a:xfrm>
                  <a:off x="4982761" y="3520713"/>
                  <a:ext cx="80425" cy="61800"/>
                </a:xfrm>
                <a:custGeom>
                  <a:rect b="b" l="l" r="r" t="t"/>
                  <a:pathLst>
                    <a:path extrusionOk="0" h="2472" w="3217">
                      <a:moveTo>
                        <a:pt x="1608" y="2472"/>
                      </a:moveTo>
                      <a:cubicBezTo>
                        <a:pt x="3216" y="247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5" name="Google Shape;735;p21"/>
                <p:cNvSpPr/>
                <p:nvPr/>
              </p:nvSpPr>
              <p:spPr>
                <a:xfrm>
                  <a:off x="4614625" y="3520700"/>
                  <a:ext cx="79675" cy="62550"/>
                </a:xfrm>
                <a:custGeom>
                  <a:rect b="b" l="l" r="r" t="t"/>
                  <a:pathLst>
                    <a:path extrusionOk="0" h="2502" w="3187">
                      <a:moveTo>
                        <a:pt x="1579" y="2502"/>
                      </a:moveTo>
                      <a:cubicBezTo>
                        <a:pt x="3186" y="2502"/>
                        <a:pt x="3186" y="1"/>
                        <a:pt x="1579" y="1"/>
                      </a:cubicBezTo>
                      <a:lnTo>
                        <a:pt x="1579" y="1"/>
                      </a:lnTo>
                      <a:cubicBezTo>
                        <a:pt x="1" y="1"/>
                        <a:pt x="1" y="2502"/>
                        <a:pt x="1579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6" name="Google Shape;736;p21"/>
                <p:cNvSpPr/>
                <p:nvPr/>
              </p:nvSpPr>
              <p:spPr>
                <a:xfrm>
                  <a:off x="3330849" y="3520342"/>
                  <a:ext cx="79675" cy="62550"/>
                </a:xfrm>
                <a:custGeom>
                  <a:rect b="b" l="l" r="r" t="t"/>
                  <a:pathLst>
                    <a:path extrusionOk="0" h="2502" w="3187">
                      <a:moveTo>
                        <a:pt x="1578" y="2502"/>
                      </a:moveTo>
                      <a:cubicBezTo>
                        <a:pt x="3186" y="2502"/>
                        <a:pt x="3186" y="1"/>
                        <a:pt x="1578" y="1"/>
                      </a:cubicBezTo>
                      <a:lnTo>
                        <a:pt x="1578" y="1"/>
                      </a:lnTo>
                      <a:cubicBezTo>
                        <a:pt x="0" y="1"/>
                        <a:pt x="0" y="2502"/>
                        <a:pt x="1578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7" name="Google Shape;737;p21"/>
                <p:cNvSpPr/>
                <p:nvPr/>
              </p:nvSpPr>
              <p:spPr>
                <a:xfrm>
                  <a:off x="3004169" y="3526648"/>
                  <a:ext cx="80400" cy="62550"/>
                </a:xfrm>
                <a:custGeom>
                  <a:rect b="b" l="l" r="r" t="t"/>
                  <a:pathLst>
                    <a:path extrusionOk="0" h="2502" w="3216">
                      <a:moveTo>
                        <a:pt x="1608" y="2502"/>
                      </a:moveTo>
                      <a:cubicBezTo>
                        <a:pt x="3216" y="250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8" name="Google Shape;738;p21"/>
                <p:cNvSpPr/>
                <p:nvPr/>
              </p:nvSpPr>
              <p:spPr>
                <a:xfrm>
                  <a:off x="2530450" y="3238600"/>
                  <a:ext cx="79675" cy="61800"/>
                </a:xfrm>
                <a:custGeom>
                  <a:rect b="b" l="l" r="r" t="t"/>
                  <a:pathLst>
                    <a:path extrusionOk="0" h="2472" w="3187">
                      <a:moveTo>
                        <a:pt x="1579" y="2472"/>
                      </a:moveTo>
                      <a:cubicBezTo>
                        <a:pt x="3186" y="2472"/>
                        <a:pt x="3186" y="0"/>
                        <a:pt x="1579" y="0"/>
                      </a:cubicBezTo>
                      <a:lnTo>
                        <a:pt x="1579" y="0"/>
                      </a:lnTo>
                      <a:cubicBezTo>
                        <a:pt x="1" y="0"/>
                        <a:pt x="1" y="2472"/>
                        <a:pt x="157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9" name="Google Shape;739;p21"/>
                <p:cNvSpPr/>
                <p:nvPr/>
              </p:nvSpPr>
              <p:spPr>
                <a:xfrm>
                  <a:off x="3552074" y="2254195"/>
                  <a:ext cx="79675" cy="62550"/>
                </a:xfrm>
                <a:custGeom>
                  <a:rect b="b" l="l" r="r" t="t"/>
                  <a:pathLst>
                    <a:path extrusionOk="0" h="2502" w="3187">
                      <a:moveTo>
                        <a:pt x="1608" y="2502"/>
                      </a:moveTo>
                      <a:cubicBezTo>
                        <a:pt x="3186" y="2502"/>
                        <a:pt x="318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40" name="Google Shape;740;p21"/>
                <p:cNvSpPr/>
                <p:nvPr/>
              </p:nvSpPr>
              <p:spPr>
                <a:xfrm>
                  <a:off x="2617250" y="2255300"/>
                  <a:ext cx="79650" cy="62550"/>
                </a:xfrm>
                <a:custGeom>
                  <a:rect b="b" l="l" r="r" t="t"/>
                  <a:pathLst>
                    <a:path extrusionOk="0" h="2502" w="3186">
                      <a:moveTo>
                        <a:pt x="1578" y="2502"/>
                      </a:moveTo>
                      <a:cubicBezTo>
                        <a:pt x="3186" y="2502"/>
                        <a:pt x="3186" y="1"/>
                        <a:pt x="1578" y="1"/>
                      </a:cubicBezTo>
                      <a:lnTo>
                        <a:pt x="1578" y="1"/>
                      </a:lnTo>
                      <a:cubicBezTo>
                        <a:pt x="0" y="1"/>
                        <a:pt x="0" y="2502"/>
                        <a:pt x="1578" y="2502"/>
                      </a:cubicBezTo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41" name="Google Shape;741;p21"/>
                <p:cNvSpPr/>
                <p:nvPr/>
              </p:nvSpPr>
              <p:spPr>
                <a:xfrm>
                  <a:off x="3555425" y="1542225"/>
                  <a:ext cx="80400" cy="61800"/>
                </a:xfrm>
                <a:custGeom>
                  <a:rect b="b" l="l" r="r" t="t"/>
                  <a:pathLst>
                    <a:path extrusionOk="0" h="2472" w="3216">
                      <a:moveTo>
                        <a:pt x="1608" y="2471"/>
                      </a:moveTo>
                      <a:cubicBezTo>
                        <a:pt x="3216" y="2471"/>
                        <a:pt x="3216" y="0"/>
                        <a:pt x="1608" y="0"/>
                      </a:cubicBezTo>
                      <a:lnTo>
                        <a:pt x="1608" y="0"/>
                      </a:lnTo>
                      <a:cubicBezTo>
                        <a:pt x="0" y="0"/>
                        <a:pt x="0" y="2471"/>
                        <a:pt x="1608" y="2471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42" name="Google Shape;742;p21"/>
                <p:cNvSpPr/>
                <p:nvPr/>
              </p:nvSpPr>
              <p:spPr>
                <a:xfrm>
                  <a:off x="3551700" y="2185498"/>
                  <a:ext cx="80425" cy="61800"/>
                </a:xfrm>
                <a:custGeom>
                  <a:rect b="b" l="l" r="r" t="t"/>
                  <a:pathLst>
                    <a:path extrusionOk="0" h="2472" w="3217">
                      <a:moveTo>
                        <a:pt x="1608" y="2472"/>
                      </a:moveTo>
                      <a:cubicBezTo>
                        <a:pt x="3216" y="2472"/>
                        <a:pt x="3216" y="0"/>
                        <a:pt x="1608" y="0"/>
                      </a:cubicBezTo>
                      <a:lnTo>
                        <a:pt x="1608" y="0"/>
                      </a:lnTo>
                      <a:cubicBezTo>
                        <a:pt x="30" y="0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743" name="Google Shape;743;p21"/>
              <p:cNvGrpSpPr/>
              <p:nvPr/>
            </p:nvGrpSpPr>
            <p:grpSpPr>
              <a:xfrm>
                <a:off x="5410000" y="3637511"/>
                <a:ext cx="1017675" cy="63064"/>
                <a:chOff x="2617250" y="2254786"/>
                <a:chExt cx="1017675" cy="63064"/>
              </a:xfrm>
            </p:grpSpPr>
            <p:sp>
              <p:nvSpPr>
                <p:cNvPr id="744" name="Google Shape;744;p21"/>
                <p:cNvSpPr/>
                <p:nvPr/>
              </p:nvSpPr>
              <p:spPr>
                <a:xfrm>
                  <a:off x="2655200" y="2276150"/>
                  <a:ext cx="912600" cy="18625"/>
                </a:xfrm>
                <a:custGeom>
                  <a:rect b="b" l="l" r="r" t="t"/>
                  <a:pathLst>
                    <a:path extrusionOk="0" h="745" w="36504">
                      <a:moveTo>
                        <a:pt x="1" y="745"/>
                      </a:moveTo>
                      <a:lnTo>
                        <a:pt x="36504" y="745"/>
                      </a:lnTo>
                      <a:lnTo>
                        <a:pt x="36504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45" name="Google Shape;745;p21"/>
                <p:cNvSpPr/>
                <p:nvPr/>
              </p:nvSpPr>
              <p:spPr>
                <a:xfrm>
                  <a:off x="3555250" y="2254786"/>
                  <a:ext cx="79675" cy="62550"/>
                </a:xfrm>
                <a:custGeom>
                  <a:rect b="b" l="l" r="r" t="t"/>
                  <a:pathLst>
                    <a:path extrusionOk="0" h="2502" w="3187">
                      <a:moveTo>
                        <a:pt x="1608" y="2502"/>
                      </a:moveTo>
                      <a:cubicBezTo>
                        <a:pt x="3186" y="2502"/>
                        <a:pt x="318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46" name="Google Shape;746;p21"/>
                <p:cNvSpPr/>
                <p:nvPr/>
              </p:nvSpPr>
              <p:spPr>
                <a:xfrm>
                  <a:off x="2617250" y="2255300"/>
                  <a:ext cx="79650" cy="62550"/>
                </a:xfrm>
                <a:custGeom>
                  <a:rect b="b" l="l" r="r" t="t"/>
                  <a:pathLst>
                    <a:path extrusionOk="0" h="2502" w="3186">
                      <a:moveTo>
                        <a:pt x="1578" y="2502"/>
                      </a:moveTo>
                      <a:cubicBezTo>
                        <a:pt x="3186" y="2502"/>
                        <a:pt x="3186" y="1"/>
                        <a:pt x="1578" y="1"/>
                      </a:cubicBezTo>
                      <a:lnTo>
                        <a:pt x="1578" y="1"/>
                      </a:lnTo>
                      <a:cubicBezTo>
                        <a:pt x="0" y="1"/>
                        <a:pt x="0" y="2502"/>
                        <a:pt x="1578" y="2502"/>
                      </a:cubicBezTo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747" name="Google Shape;747;p21"/>
            <p:cNvSpPr/>
            <p:nvPr/>
          </p:nvSpPr>
          <p:spPr>
            <a:xfrm>
              <a:off x="6728750" y="4464275"/>
              <a:ext cx="80425" cy="61800"/>
            </a:xfrm>
            <a:custGeom>
              <a:rect b="b" l="l" r="r" t="t"/>
              <a:pathLst>
                <a:path extrusionOk="0" h="2472" w="3217">
                  <a:moveTo>
                    <a:pt x="1609" y="2472"/>
                  </a:moveTo>
                  <a:cubicBezTo>
                    <a:pt x="3217" y="2472"/>
                    <a:pt x="3217" y="0"/>
                    <a:pt x="1609" y="0"/>
                  </a:cubicBezTo>
                  <a:lnTo>
                    <a:pt x="1609" y="0"/>
                  </a:lnTo>
                  <a:cubicBezTo>
                    <a:pt x="1" y="0"/>
                    <a:pt x="1" y="2472"/>
                    <a:pt x="1609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2_1_1_1_2"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22"/>
          <p:cNvSpPr txBox="1"/>
          <p:nvPr>
            <p:ph type="title"/>
          </p:nvPr>
        </p:nvSpPr>
        <p:spPr>
          <a:xfrm>
            <a:off x="786150" y="1315675"/>
            <a:ext cx="4345200" cy="140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300"/>
              <a:buNone/>
              <a:defRPr sz="83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2pPr>
            <a:lvl3pPr lvl="2" rtl="0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3pPr>
            <a:lvl4pPr lvl="3" rtl="0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4pPr>
            <a:lvl5pPr lvl="4" rtl="0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5pPr>
            <a:lvl6pPr lvl="5" rtl="0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6pPr>
            <a:lvl7pPr lvl="6" rtl="0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7pPr>
            <a:lvl8pPr lvl="7" rtl="0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8pPr>
            <a:lvl9pPr lvl="8" rtl="0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9pPr>
          </a:lstStyle>
          <a:p/>
        </p:txBody>
      </p:sp>
      <p:sp>
        <p:nvSpPr>
          <p:cNvPr id="750" name="Google Shape;750;p22"/>
          <p:cNvSpPr txBox="1"/>
          <p:nvPr>
            <p:ph idx="1" type="subTitle"/>
          </p:nvPr>
        </p:nvSpPr>
        <p:spPr>
          <a:xfrm>
            <a:off x="1091250" y="2932425"/>
            <a:ext cx="3735000" cy="6435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/>
        </p:txBody>
      </p:sp>
      <p:pic>
        <p:nvPicPr>
          <p:cNvPr id="751" name="Google Shape;751;p22"/>
          <p:cNvPicPr preferRelativeResize="0"/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5273003" y="-1062330"/>
            <a:ext cx="3691099" cy="230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2" name="Google Shape;752;p22"/>
          <p:cNvPicPr preferRelativeResize="0"/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>
            <a:off x="-1135400" y="-405100"/>
            <a:ext cx="9144003" cy="620612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53" name="Google Shape;753;p22"/>
          <p:cNvGrpSpPr/>
          <p:nvPr/>
        </p:nvGrpSpPr>
        <p:grpSpPr>
          <a:xfrm>
            <a:off x="4918917" y="-72583"/>
            <a:ext cx="4497070" cy="5216035"/>
            <a:chOff x="5082600" y="539500"/>
            <a:chExt cx="3437076" cy="3986575"/>
          </a:xfrm>
        </p:grpSpPr>
        <p:grpSp>
          <p:nvGrpSpPr>
            <p:cNvPr id="754" name="Google Shape;754;p22"/>
            <p:cNvGrpSpPr/>
            <p:nvPr/>
          </p:nvGrpSpPr>
          <p:grpSpPr>
            <a:xfrm>
              <a:off x="5082600" y="539500"/>
              <a:ext cx="3437076" cy="3971150"/>
              <a:chOff x="5082600" y="539500"/>
              <a:chExt cx="3437076" cy="3971150"/>
            </a:xfrm>
          </p:grpSpPr>
          <p:grpSp>
            <p:nvGrpSpPr>
              <p:cNvPr id="755" name="Google Shape;755;p22"/>
              <p:cNvGrpSpPr/>
              <p:nvPr/>
            </p:nvGrpSpPr>
            <p:grpSpPr>
              <a:xfrm>
                <a:off x="5082600" y="539500"/>
                <a:ext cx="3437076" cy="3971150"/>
                <a:chOff x="2222725" y="1095600"/>
                <a:chExt cx="3437076" cy="3971150"/>
              </a:xfrm>
            </p:grpSpPr>
            <p:sp>
              <p:nvSpPr>
                <p:cNvPr id="756" name="Google Shape;756;p22"/>
                <p:cNvSpPr/>
                <p:nvPr/>
              </p:nvSpPr>
              <p:spPr>
                <a:xfrm>
                  <a:off x="4092850" y="2165975"/>
                  <a:ext cx="1491700" cy="782350"/>
                </a:xfrm>
                <a:custGeom>
                  <a:rect b="b" l="l" r="r" t="t"/>
                  <a:pathLst>
                    <a:path extrusionOk="0" h="31294" w="59668">
                      <a:moveTo>
                        <a:pt x="39212" y="31293"/>
                      </a:moveTo>
                      <a:lnTo>
                        <a:pt x="0" y="31293"/>
                      </a:lnTo>
                      <a:lnTo>
                        <a:pt x="0" y="30549"/>
                      </a:lnTo>
                      <a:lnTo>
                        <a:pt x="38468" y="30549"/>
                      </a:lnTo>
                      <a:lnTo>
                        <a:pt x="38468" y="1"/>
                      </a:lnTo>
                      <a:lnTo>
                        <a:pt x="59667" y="1"/>
                      </a:lnTo>
                      <a:lnTo>
                        <a:pt x="59667" y="745"/>
                      </a:lnTo>
                      <a:lnTo>
                        <a:pt x="39212" y="745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57" name="Google Shape;757;p22"/>
                <p:cNvSpPr/>
                <p:nvPr/>
              </p:nvSpPr>
              <p:spPr>
                <a:xfrm>
                  <a:off x="5573740" y="2144262"/>
                  <a:ext cx="79675" cy="61800"/>
                </a:xfrm>
                <a:custGeom>
                  <a:rect b="b" l="l" r="r" t="t"/>
                  <a:pathLst>
                    <a:path extrusionOk="0" h="2472" w="3187">
                      <a:moveTo>
                        <a:pt x="1579" y="2472"/>
                      </a:moveTo>
                      <a:cubicBezTo>
                        <a:pt x="3186" y="2472"/>
                        <a:pt x="3186" y="1"/>
                        <a:pt x="1579" y="1"/>
                      </a:cubicBezTo>
                      <a:lnTo>
                        <a:pt x="1579" y="1"/>
                      </a:lnTo>
                      <a:cubicBezTo>
                        <a:pt x="1" y="1"/>
                        <a:pt x="1" y="2472"/>
                        <a:pt x="157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58" name="Google Shape;758;p22"/>
                <p:cNvSpPr/>
                <p:nvPr/>
              </p:nvSpPr>
              <p:spPr>
                <a:xfrm>
                  <a:off x="4555825" y="3173100"/>
                  <a:ext cx="1036900" cy="18625"/>
                </a:xfrm>
                <a:custGeom>
                  <a:rect b="b" l="l" r="r" t="t"/>
                  <a:pathLst>
                    <a:path extrusionOk="0" h="745" w="41476">
                      <a:moveTo>
                        <a:pt x="1" y="745"/>
                      </a:moveTo>
                      <a:lnTo>
                        <a:pt x="41476" y="745"/>
                      </a:lnTo>
                      <a:lnTo>
                        <a:pt x="41476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59" name="Google Shape;759;p22"/>
                <p:cNvSpPr/>
                <p:nvPr/>
              </p:nvSpPr>
              <p:spPr>
                <a:xfrm>
                  <a:off x="2566175" y="1566775"/>
                  <a:ext cx="1329425" cy="1247575"/>
                </a:xfrm>
                <a:custGeom>
                  <a:rect b="b" l="l" r="r" t="t"/>
                  <a:pathLst>
                    <a:path extrusionOk="0" h="49903" w="53177">
                      <a:moveTo>
                        <a:pt x="1" y="1"/>
                      </a:moveTo>
                      <a:lnTo>
                        <a:pt x="1" y="745"/>
                      </a:lnTo>
                      <a:lnTo>
                        <a:pt x="29388" y="745"/>
                      </a:lnTo>
                      <a:lnTo>
                        <a:pt x="29388" y="49902"/>
                      </a:lnTo>
                      <a:lnTo>
                        <a:pt x="53177" y="49902"/>
                      </a:lnTo>
                      <a:lnTo>
                        <a:pt x="53177" y="49158"/>
                      </a:lnTo>
                      <a:lnTo>
                        <a:pt x="30132" y="49158"/>
                      </a:lnTo>
                      <a:lnTo>
                        <a:pt x="30132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60" name="Google Shape;760;p22"/>
                <p:cNvSpPr/>
                <p:nvPr/>
              </p:nvSpPr>
              <p:spPr>
                <a:xfrm>
                  <a:off x="4065300" y="3514000"/>
                  <a:ext cx="18625" cy="1367400"/>
                </a:xfrm>
                <a:custGeom>
                  <a:rect b="b" l="l" r="r" t="t"/>
                  <a:pathLst>
                    <a:path extrusionOk="0" h="54696" w="745">
                      <a:moveTo>
                        <a:pt x="0" y="54696"/>
                      </a:moveTo>
                      <a:lnTo>
                        <a:pt x="745" y="54696"/>
                      </a:lnTo>
                      <a:lnTo>
                        <a:pt x="745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61" name="Google Shape;761;p22"/>
                <p:cNvSpPr/>
                <p:nvPr/>
              </p:nvSpPr>
              <p:spPr>
                <a:xfrm>
                  <a:off x="3898575" y="3514000"/>
                  <a:ext cx="18625" cy="1552750"/>
                </a:xfrm>
                <a:custGeom>
                  <a:rect b="b" l="l" r="r" t="t"/>
                  <a:pathLst>
                    <a:path extrusionOk="0" h="62110" w="745">
                      <a:moveTo>
                        <a:pt x="0" y="62109"/>
                      </a:moveTo>
                      <a:lnTo>
                        <a:pt x="744" y="62109"/>
                      </a:lnTo>
                      <a:lnTo>
                        <a:pt x="744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62" name="Google Shape;762;p22"/>
                <p:cNvSpPr/>
                <p:nvPr/>
              </p:nvSpPr>
              <p:spPr>
                <a:xfrm>
                  <a:off x="4202250" y="3313025"/>
                  <a:ext cx="1217800" cy="1383025"/>
                </a:xfrm>
                <a:custGeom>
                  <a:rect b="b" l="l" r="r" t="t"/>
                  <a:pathLst>
                    <a:path extrusionOk="0" h="55321" w="48712">
                      <a:moveTo>
                        <a:pt x="1" y="1"/>
                      </a:moveTo>
                      <a:lnTo>
                        <a:pt x="1" y="37457"/>
                      </a:lnTo>
                      <a:lnTo>
                        <a:pt x="47967" y="37457"/>
                      </a:lnTo>
                      <a:lnTo>
                        <a:pt x="47967" y="55321"/>
                      </a:lnTo>
                      <a:lnTo>
                        <a:pt x="48711" y="55321"/>
                      </a:lnTo>
                      <a:lnTo>
                        <a:pt x="48711" y="36712"/>
                      </a:lnTo>
                      <a:lnTo>
                        <a:pt x="745" y="36712"/>
                      </a:lnTo>
                      <a:lnTo>
                        <a:pt x="745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63" name="Google Shape;763;p22"/>
                <p:cNvSpPr/>
                <p:nvPr/>
              </p:nvSpPr>
              <p:spPr>
                <a:xfrm>
                  <a:off x="2822225" y="3313025"/>
                  <a:ext cx="943875" cy="564250"/>
                </a:xfrm>
                <a:custGeom>
                  <a:rect b="b" l="l" r="r" t="t"/>
                  <a:pathLst>
                    <a:path extrusionOk="0" h="22570" w="37755">
                      <a:moveTo>
                        <a:pt x="37010" y="1"/>
                      </a:moveTo>
                      <a:lnTo>
                        <a:pt x="37010" y="21825"/>
                      </a:lnTo>
                      <a:lnTo>
                        <a:pt x="1" y="21825"/>
                      </a:lnTo>
                      <a:lnTo>
                        <a:pt x="1" y="22570"/>
                      </a:lnTo>
                      <a:lnTo>
                        <a:pt x="37754" y="22570"/>
                      </a:lnTo>
                      <a:lnTo>
                        <a:pt x="37754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64" name="Google Shape;764;p22"/>
                <p:cNvSpPr/>
                <p:nvPr/>
              </p:nvSpPr>
              <p:spPr>
                <a:xfrm>
                  <a:off x="3932800" y="1126125"/>
                  <a:ext cx="282875" cy="1506600"/>
                </a:xfrm>
                <a:custGeom>
                  <a:rect b="b" l="l" r="r" t="t"/>
                  <a:pathLst>
                    <a:path extrusionOk="0" h="60264" w="11315">
                      <a:moveTo>
                        <a:pt x="1" y="0"/>
                      </a:moveTo>
                      <a:lnTo>
                        <a:pt x="1" y="60263"/>
                      </a:lnTo>
                      <a:lnTo>
                        <a:pt x="11315" y="60263"/>
                      </a:lnTo>
                      <a:lnTo>
                        <a:pt x="11315" y="16734"/>
                      </a:lnTo>
                      <a:lnTo>
                        <a:pt x="10570" y="16734"/>
                      </a:lnTo>
                      <a:lnTo>
                        <a:pt x="10570" y="59519"/>
                      </a:lnTo>
                      <a:lnTo>
                        <a:pt x="745" y="59519"/>
                      </a:lnTo>
                      <a:lnTo>
                        <a:pt x="745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65" name="Google Shape;765;p22"/>
                <p:cNvSpPr/>
                <p:nvPr/>
              </p:nvSpPr>
              <p:spPr>
                <a:xfrm>
                  <a:off x="3747450" y="4004525"/>
                  <a:ext cx="18650" cy="640925"/>
                </a:xfrm>
                <a:custGeom>
                  <a:rect b="b" l="l" r="r" t="t"/>
                  <a:pathLst>
                    <a:path extrusionOk="0" h="25637" w="746">
                      <a:moveTo>
                        <a:pt x="1" y="25636"/>
                      </a:moveTo>
                      <a:lnTo>
                        <a:pt x="745" y="25636"/>
                      </a:lnTo>
                      <a:lnTo>
                        <a:pt x="745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66" name="Google Shape;766;p22"/>
                <p:cNvSpPr/>
                <p:nvPr/>
              </p:nvSpPr>
              <p:spPr>
                <a:xfrm>
                  <a:off x="4359325" y="3514000"/>
                  <a:ext cx="646100" cy="305225"/>
                </a:xfrm>
                <a:custGeom>
                  <a:rect b="b" l="l" r="r" t="t"/>
                  <a:pathLst>
                    <a:path extrusionOk="0" h="12209" w="25844">
                      <a:moveTo>
                        <a:pt x="0" y="1"/>
                      </a:moveTo>
                      <a:lnTo>
                        <a:pt x="0" y="12208"/>
                      </a:lnTo>
                      <a:lnTo>
                        <a:pt x="25844" y="12208"/>
                      </a:lnTo>
                      <a:lnTo>
                        <a:pt x="25844" y="11464"/>
                      </a:lnTo>
                      <a:lnTo>
                        <a:pt x="745" y="11464"/>
                      </a:lnTo>
                      <a:lnTo>
                        <a:pt x="745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67" name="Google Shape;767;p22"/>
                <p:cNvSpPr/>
                <p:nvPr/>
              </p:nvSpPr>
              <p:spPr>
                <a:xfrm>
                  <a:off x="2265150" y="2795700"/>
                  <a:ext cx="1434044" cy="206225"/>
                </a:xfrm>
                <a:custGeom>
                  <a:rect b="b" l="l" r="r" t="t"/>
                  <a:pathLst>
                    <a:path extrusionOk="0" h="8249" w="78902">
                      <a:moveTo>
                        <a:pt x="1" y="1"/>
                      </a:moveTo>
                      <a:lnTo>
                        <a:pt x="1" y="745"/>
                      </a:lnTo>
                      <a:lnTo>
                        <a:pt x="43471" y="745"/>
                      </a:lnTo>
                      <a:lnTo>
                        <a:pt x="43471" y="8248"/>
                      </a:lnTo>
                      <a:lnTo>
                        <a:pt x="78902" y="8248"/>
                      </a:lnTo>
                      <a:lnTo>
                        <a:pt x="78902" y="7504"/>
                      </a:lnTo>
                      <a:lnTo>
                        <a:pt x="44215" y="7504"/>
                      </a:lnTo>
                      <a:lnTo>
                        <a:pt x="44215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68" name="Google Shape;768;p22"/>
                <p:cNvSpPr/>
                <p:nvPr/>
              </p:nvSpPr>
              <p:spPr>
                <a:xfrm>
                  <a:off x="4164300" y="1513925"/>
                  <a:ext cx="80400" cy="62550"/>
                </a:xfrm>
                <a:custGeom>
                  <a:rect b="b" l="l" r="r" t="t"/>
                  <a:pathLst>
                    <a:path extrusionOk="0" h="2502" w="3216">
                      <a:moveTo>
                        <a:pt x="1608" y="2502"/>
                      </a:moveTo>
                      <a:cubicBezTo>
                        <a:pt x="3216" y="250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69" name="Google Shape;769;p22"/>
                <p:cNvSpPr/>
                <p:nvPr/>
              </p:nvSpPr>
              <p:spPr>
                <a:xfrm>
                  <a:off x="3903775" y="1095600"/>
                  <a:ext cx="80425" cy="61800"/>
                </a:xfrm>
                <a:custGeom>
                  <a:rect b="b" l="l" r="r" t="t"/>
                  <a:pathLst>
                    <a:path extrusionOk="0" h="2472" w="3217">
                      <a:moveTo>
                        <a:pt x="1608" y="2472"/>
                      </a:moveTo>
                      <a:cubicBezTo>
                        <a:pt x="3216" y="247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1" y="1"/>
                        <a:pt x="1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70" name="Google Shape;770;p22"/>
                <p:cNvSpPr/>
                <p:nvPr/>
              </p:nvSpPr>
              <p:spPr>
                <a:xfrm>
                  <a:off x="2526725" y="1542225"/>
                  <a:ext cx="80425" cy="61800"/>
                </a:xfrm>
                <a:custGeom>
                  <a:rect b="b" l="l" r="r" t="t"/>
                  <a:pathLst>
                    <a:path extrusionOk="0" h="2472" w="3217">
                      <a:moveTo>
                        <a:pt x="1608" y="2471"/>
                      </a:moveTo>
                      <a:cubicBezTo>
                        <a:pt x="3216" y="2471"/>
                        <a:pt x="3216" y="0"/>
                        <a:pt x="1608" y="0"/>
                      </a:cubicBezTo>
                      <a:lnTo>
                        <a:pt x="1608" y="0"/>
                      </a:lnTo>
                      <a:cubicBezTo>
                        <a:pt x="1" y="0"/>
                        <a:pt x="1" y="2471"/>
                        <a:pt x="1608" y="2471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71" name="Google Shape;771;p22"/>
                <p:cNvSpPr/>
                <p:nvPr/>
              </p:nvSpPr>
              <p:spPr>
                <a:xfrm>
                  <a:off x="2222725" y="2779325"/>
                  <a:ext cx="80425" cy="62550"/>
                </a:xfrm>
                <a:custGeom>
                  <a:rect b="b" l="l" r="r" t="t"/>
                  <a:pathLst>
                    <a:path extrusionOk="0" h="2502" w="3217">
                      <a:moveTo>
                        <a:pt x="1609" y="2502"/>
                      </a:moveTo>
                      <a:cubicBezTo>
                        <a:pt x="3217" y="2502"/>
                        <a:pt x="3217" y="1"/>
                        <a:pt x="1609" y="1"/>
                      </a:cubicBezTo>
                      <a:lnTo>
                        <a:pt x="1609" y="1"/>
                      </a:lnTo>
                      <a:cubicBezTo>
                        <a:pt x="1" y="1"/>
                        <a:pt x="1" y="2502"/>
                        <a:pt x="1609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72" name="Google Shape;772;p22"/>
                <p:cNvSpPr/>
                <p:nvPr/>
              </p:nvSpPr>
              <p:spPr>
                <a:xfrm>
                  <a:off x="2757698" y="3840025"/>
                  <a:ext cx="80425" cy="62550"/>
                </a:xfrm>
                <a:custGeom>
                  <a:rect b="b" l="l" r="r" t="t"/>
                  <a:pathLst>
                    <a:path extrusionOk="0" h="2502" w="3217">
                      <a:moveTo>
                        <a:pt x="1608" y="2502"/>
                      </a:moveTo>
                      <a:cubicBezTo>
                        <a:pt x="3216" y="250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73" name="Google Shape;773;p22"/>
                <p:cNvSpPr/>
                <p:nvPr/>
              </p:nvSpPr>
              <p:spPr>
                <a:xfrm>
                  <a:off x="3716561" y="4639906"/>
                  <a:ext cx="80425" cy="61800"/>
                </a:xfrm>
                <a:custGeom>
                  <a:rect b="b" l="l" r="r" t="t"/>
                  <a:pathLst>
                    <a:path extrusionOk="0" h="2472" w="3217">
                      <a:moveTo>
                        <a:pt x="1609" y="2472"/>
                      </a:moveTo>
                      <a:cubicBezTo>
                        <a:pt x="3217" y="2472"/>
                        <a:pt x="3217" y="0"/>
                        <a:pt x="1609" y="0"/>
                      </a:cubicBezTo>
                      <a:lnTo>
                        <a:pt x="1609" y="0"/>
                      </a:lnTo>
                      <a:cubicBezTo>
                        <a:pt x="1" y="0"/>
                        <a:pt x="1" y="2472"/>
                        <a:pt x="160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74" name="Google Shape;774;p22"/>
                <p:cNvSpPr/>
                <p:nvPr/>
              </p:nvSpPr>
              <p:spPr>
                <a:xfrm>
                  <a:off x="3716579" y="3947448"/>
                  <a:ext cx="80400" cy="61800"/>
                </a:xfrm>
                <a:custGeom>
                  <a:rect b="b" l="l" r="r" t="t"/>
                  <a:pathLst>
                    <a:path extrusionOk="0" h="2472" w="3216">
                      <a:moveTo>
                        <a:pt x="1608" y="2471"/>
                      </a:moveTo>
                      <a:cubicBezTo>
                        <a:pt x="3216" y="2471"/>
                        <a:pt x="3216" y="0"/>
                        <a:pt x="1608" y="0"/>
                      </a:cubicBezTo>
                      <a:lnTo>
                        <a:pt x="1608" y="0"/>
                      </a:lnTo>
                      <a:cubicBezTo>
                        <a:pt x="0" y="0"/>
                        <a:pt x="0" y="2471"/>
                        <a:pt x="1608" y="2471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75" name="Google Shape;775;p22"/>
                <p:cNvSpPr/>
                <p:nvPr/>
              </p:nvSpPr>
              <p:spPr>
                <a:xfrm>
                  <a:off x="4034025" y="4848625"/>
                  <a:ext cx="80425" cy="61800"/>
                </a:xfrm>
                <a:custGeom>
                  <a:rect b="b" l="l" r="r" t="t"/>
                  <a:pathLst>
                    <a:path extrusionOk="0" h="2472" w="3217">
                      <a:moveTo>
                        <a:pt x="1609" y="2472"/>
                      </a:moveTo>
                      <a:cubicBezTo>
                        <a:pt x="3217" y="2472"/>
                        <a:pt x="3217" y="1"/>
                        <a:pt x="1609" y="1"/>
                      </a:cubicBezTo>
                      <a:lnTo>
                        <a:pt x="1609" y="1"/>
                      </a:lnTo>
                      <a:cubicBezTo>
                        <a:pt x="1" y="1"/>
                        <a:pt x="1" y="2472"/>
                        <a:pt x="160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76" name="Google Shape;776;p22"/>
                <p:cNvSpPr/>
                <p:nvPr/>
              </p:nvSpPr>
              <p:spPr>
                <a:xfrm>
                  <a:off x="5371216" y="4691404"/>
                  <a:ext cx="79675" cy="61800"/>
                </a:xfrm>
                <a:custGeom>
                  <a:rect b="b" l="l" r="r" t="t"/>
                  <a:pathLst>
                    <a:path extrusionOk="0" h="2472" w="3187">
                      <a:moveTo>
                        <a:pt x="1609" y="2472"/>
                      </a:moveTo>
                      <a:cubicBezTo>
                        <a:pt x="3187" y="2472"/>
                        <a:pt x="3187" y="0"/>
                        <a:pt x="1609" y="0"/>
                      </a:cubicBezTo>
                      <a:lnTo>
                        <a:pt x="1609" y="0"/>
                      </a:lnTo>
                      <a:cubicBezTo>
                        <a:pt x="1" y="0"/>
                        <a:pt x="1" y="2472"/>
                        <a:pt x="160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77" name="Google Shape;777;p22"/>
                <p:cNvSpPr/>
                <p:nvPr/>
              </p:nvSpPr>
              <p:spPr>
                <a:xfrm>
                  <a:off x="4982761" y="3778219"/>
                  <a:ext cx="80425" cy="61800"/>
                </a:xfrm>
                <a:custGeom>
                  <a:rect b="b" l="l" r="r" t="t"/>
                  <a:pathLst>
                    <a:path extrusionOk="0" h="2472" w="3217">
                      <a:moveTo>
                        <a:pt x="1608" y="2472"/>
                      </a:moveTo>
                      <a:cubicBezTo>
                        <a:pt x="3216" y="247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78" name="Google Shape;778;p22"/>
                <p:cNvSpPr/>
                <p:nvPr/>
              </p:nvSpPr>
              <p:spPr>
                <a:xfrm>
                  <a:off x="5580126" y="3151513"/>
                  <a:ext cx="79675" cy="61800"/>
                </a:xfrm>
                <a:custGeom>
                  <a:rect b="b" l="l" r="r" t="t"/>
                  <a:pathLst>
                    <a:path extrusionOk="0" h="2472" w="3187">
                      <a:moveTo>
                        <a:pt x="1608" y="2472"/>
                      </a:moveTo>
                      <a:cubicBezTo>
                        <a:pt x="3186" y="2472"/>
                        <a:pt x="318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79" name="Google Shape;779;p22"/>
                <p:cNvSpPr/>
                <p:nvPr/>
              </p:nvSpPr>
              <p:spPr>
                <a:xfrm>
                  <a:off x="2566175" y="3254975"/>
                  <a:ext cx="1191725" cy="18625"/>
                </a:xfrm>
                <a:custGeom>
                  <a:rect b="b" l="l" r="r" t="t"/>
                  <a:pathLst>
                    <a:path extrusionOk="0" h="745" w="47669">
                      <a:moveTo>
                        <a:pt x="1" y="745"/>
                      </a:moveTo>
                      <a:lnTo>
                        <a:pt x="47669" y="745"/>
                      </a:lnTo>
                      <a:lnTo>
                        <a:pt x="47669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80" name="Google Shape;780;p22"/>
                <p:cNvSpPr/>
                <p:nvPr/>
              </p:nvSpPr>
              <p:spPr>
                <a:xfrm>
                  <a:off x="4648125" y="3542300"/>
                  <a:ext cx="357300" cy="18625"/>
                </a:xfrm>
                <a:custGeom>
                  <a:rect b="b" l="l" r="r" t="t"/>
                  <a:pathLst>
                    <a:path extrusionOk="0" h="745" w="14292">
                      <a:moveTo>
                        <a:pt x="1" y="745"/>
                      </a:moveTo>
                      <a:lnTo>
                        <a:pt x="14292" y="745"/>
                      </a:lnTo>
                      <a:lnTo>
                        <a:pt x="14292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81" name="Google Shape;781;p22"/>
                <p:cNvSpPr/>
                <p:nvPr/>
              </p:nvSpPr>
              <p:spPr>
                <a:xfrm>
                  <a:off x="4523075" y="1163350"/>
                  <a:ext cx="223325" cy="1721700"/>
                </a:xfrm>
                <a:custGeom>
                  <a:rect b="b" l="l" r="r" t="t"/>
                  <a:pathLst>
                    <a:path extrusionOk="0" h="68868" w="8933">
                      <a:moveTo>
                        <a:pt x="8188" y="0"/>
                      </a:moveTo>
                      <a:lnTo>
                        <a:pt x="8188" y="25159"/>
                      </a:lnTo>
                      <a:lnTo>
                        <a:pt x="0" y="25159"/>
                      </a:lnTo>
                      <a:lnTo>
                        <a:pt x="0" y="68868"/>
                      </a:lnTo>
                      <a:lnTo>
                        <a:pt x="745" y="68868"/>
                      </a:lnTo>
                      <a:lnTo>
                        <a:pt x="745" y="25904"/>
                      </a:lnTo>
                      <a:lnTo>
                        <a:pt x="8933" y="25904"/>
                      </a:lnTo>
                      <a:lnTo>
                        <a:pt x="8933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82" name="Google Shape;782;p22"/>
                <p:cNvSpPr/>
                <p:nvPr/>
              </p:nvSpPr>
              <p:spPr>
                <a:xfrm>
                  <a:off x="3066375" y="3542300"/>
                  <a:ext cx="279175" cy="18625"/>
                </a:xfrm>
                <a:custGeom>
                  <a:rect b="b" l="l" r="r" t="t"/>
                  <a:pathLst>
                    <a:path extrusionOk="0" h="745" w="11167">
                      <a:moveTo>
                        <a:pt x="1" y="745"/>
                      </a:moveTo>
                      <a:lnTo>
                        <a:pt x="11166" y="745"/>
                      </a:lnTo>
                      <a:lnTo>
                        <a:pt x="11166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83" name="Google Shape;783;p22"/>
                <p:cNvSpPr/>
                <p:nvPr/>
              </p:nvSpPr>
              <p:spPr>
                <a:xfrm>
                  <a:off x="3583700" y="1575725"/>
                  <a:ext cx="18650" cy="614850"/>
                </a:xfrm>
                <a:custGeom>
                  <a:rect b="b" l="l" r="r" t="t"/>
                  <a:pathLst>
                    <a:path extrusionOk="0" h="24594" w="746">
                      <a:moveTo>
                        <a:pt x="1" y="24593"/>
                      </a:moveTo>
                      <a:lnTo>
                        <a:pt x="745" y="24593"/>
                      </a:lnTo>
                      <a:lnTo>
                        <a:pt x="745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84" name="Google Shape;784;p22"/>
                <p:cNvSpPr/>
                <p:nvPr/>
              </p:nvSpPr>
              <p:spPr>
                <a:xfrm>
                  <a:off x="2655200" y="2276150"/>
                  <a:ext cx="912600" cy="18625"/>
                </a:xfrm>
                <a:custGeom>
                  <a:rect b="b" l="l" r="r" t="t"/>
                  <a:pathLst>
                    <a:path extrusionOk="0" h="745" w="36504">
                      <a:moveTo>
                        <a:pt x="1" y="745"/>
                      </a:moveTo>
                      <a:lnTo>
                        <a:pt x="36504" y="745"/>
                      </a:lnTo>
                      <a:lnTo>
                        <a:pt x="36504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85" name="Google Shape;785;p22"/>
                <p:cNvSpPr/>
                <p:nvPr/>
              </p:nvSpPr>
              <p:spPr>
                <a:xfrm>
                  <a:off x="5064950" y="1507225"/>
                  <a:ext cx="18650" cy="375925"/>
                </a:xfrm>
                <a:custGeom>
                  <a:rect b="b" l="l" r="r" t="t"/>
                  <a:pathLst>
                    <a:path extrusionOk="0" h="15037" w="746">
                      <a:moveTo>
                        <a:pt x="1" y="15037"/>
                      </a:moveTo>
                      <a:lnTo>
                        <a:pt x="745" y="15037"/>
                      </a:lnTo>
                      <a:lnTo>
                        <a:pt x="745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86" name="Google Shape;786;p22"/>
                <p:cNvSpPr/>
                <p:nvPr/>
              </p:nvSpPr>
              <p:spPr>
                <a:xfrm>
                  <a:off x="4695025" y="1132825"/>
                  <a:ext cx="79675" cy="61800"/>
                </a:xfrm>
                <a:custGeom>
                  <a:rect b="b" l="l" r="r" t="t"/>
                  <a:pathLst>
                    <a:path extrusionOk="0" h="2472" w="3187">
                      <a:moveTo>
                        <a:pt x="1608" y="2472"/>
                      </a:moveTo>
                      <a:cubicBezTo>
                        <a:pt x="3186" y="2472"/>
                        <a:pt x="3186" y="0"/>
                        <a:pt x="1608" y="0"/>
                      </a:cubicBezTo>
                      <a:lnTo>
                        <a:pt x="1608" y="0"/>
                      </a:lnTo>
                      <a:cubicBezTo>
                        <a:pt x="0" y="0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87" name="Google Shape;787;p22"/>
                <p:cNvSpPr/>
                <p:nvPr/>
              </p:nvSpPr>
              <p:spPr>
                <a:xfrm>
                  <a:off x="5034064" y="1879391"/>
                  <a:ext cx="80425" cy="61800"/>
                </a:xfrm>
                <a:custGeom>
                  <a:rect b="b" l="l" r="r" t="t"/>
                  <a:pathLst>
                    <a:path extrusionOk="0" h="2472" w="3217">
                      <a:moveTo>
                        <a:pt x="1609" y="2471"/>
                      </a:moveTo>
                      <a:cubicBezTo>
                        <a:pt x="3216" y="2471"/>
                        <a:pt x="3216" y="0"/>
                        <a:pt x="1609" y="0"/>
                      </a:cubicBezTo>
                      <a:lnTo>
                        <a:pt x="1609" y="0"/>
                      </a:lnTo>
                      <a:cubicBezTo>
                        <a:pt x="1" y="0"/>
                        <a:pt x="1" y="2471"/>
                        <a:pt x="1609" y="2471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88" name="Google Shape;788;p22"/>
                <p:cNvSpPr/>
                <p:nvPr/>
              </p:nvSpPr>
              <p:spPr>
                <a:xfrm>
                  <a:off x="5034072" y="1452088"/>
                  <a:ext cx="80425" cy="61825"/>
                </a:xfrm>
                <a:custGeom>
                  <a:rect b="b" l="l" r="r" t="t"/>
                  <a:pathLst>
                    <a:path extrusionOk="0" h="2473" w="3217">
                      <a:moveTo>
                        <a:pt x="1609" y="2472"/>
                      </a:moveTo>
                      <a:cubicBezTo>
                        <a:pt x="3216" y="2472"/>
                        <a:pt x="3216" y="1"/>
                        <a:pt x="1609" y="1"/>
                      </a:cubicBezTo>
                      <a:lnTo>
                        <a:pt x="1609" y="1"/>
                      </a:lnTo>
                      <a:cubicBezTo>
                        <a:pt x="1" y="1"/>
                        <a:pt x="1" y="2472"/>
                        <a:pt x="160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89" name="Google Shape;789;p22"/>
                <p:cNvSpPr/>
                <p:nvPr/>
              </p:nvSpPr>
              <p:spPr>
                <a:xfrm>
                  <a:off x="4982761" y="3520713"/>
                  <a:ext cx="80425" cy="61800"/>
                </a:xfrm>
                <a:custGeom>
                  <a:rect b="b" l="l" r="r" t="t"/>
                  <a:pathLst>
                    <a:path extrusionOk="0" h="2472" w="3217">
                      <a:moveTo>
                        <a:pt x="1608" y="2472"/>
                      </a:moveTo>
                      <a:cubicBezTo>
                        <a:pt x="3216" y="247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90" name="Google Shape;790;p22"/>
                <p:cNvSpPr/>
                <p:nvPr/>
              </p:nvSpPr>
              <p:spPr>
                <a:xfrm>
                  <a:off x="4614625" y="3520700"/>
                  <a:ext cx="79675" cy="62550"/>
                </a:xfrm>
                <a:custGeom>
                  <a:rect b="b" l="l" r="r" t="t"/>
                  <a:pathLst>
                    <a:path extrusionOk="0" h="2502" w="3187">
                      <a:moveTo>
                        <a:pt x="1579" y="2502"/>
                      </a:moveTo>
                      <a:cubicBezTo>
                        <a:pt x="3186" y="2502"/>
                        <a:pt x="3186" y="1"/>
                        <a:pt x="1579" y="1"/>
                      </a:cubicBezTo>
                      <a:lnTo>
                        <a:pt x="1579" y="1"/>
                      </a:lnTo>
                      <a:cubicBezTo>
                        <a:pt x="1" y="1"/>
                        <a:pt x="1" y="2502"/>
                        <a:pt x="1579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91" name="Google Shape;791;p22"/>
                <p:cNvSpPr/>
                <p:nvPr/>
              </p:nvSpPr>
              <p:spPr>
                <a:xfrm>
                  <a:off x="3330849" y="3520342"/>
                  <a:ext cx="79675" cy="62550"/>
                </a:xfrm>
                <a:custGeom>
                  <a:rect b="b" l="l" r="r" t="t"/>
                  <a:pathLst>
                    <a:path extrusionOk="0" h="2502" w="3187">
                      <a:moveTo>
                        <a:pt x="1578" y="2502"/>
                      </a:moveTo>
                      <a:cubicBezTo>
                        <a:pt x="3186" y="2502"/>
                        <a:pt x="3186" y="1"/>
                        <a:pt x="1578" y="1"/>
                      </a:cubicBezTo>
                      <a:lnTo>
                        <a:pt x="1578" y="1"/>
                      </a:lnTo>
                      <a:cubicBezTo>
                        <a:pt x="0" y="1"/>
                        <a:pt x="0" y="2502"/>
                        <a:pt x="1578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92" name="Google Shape;792;p22"/>
                <p:cNvSpPr/>
                <p:nvPr/>
              </p:nvSpPr>
              <p:spPr>
                <a:xfrm>
                  <a:off x="3004169" y="3526648"/>
                  <a:ext cx="80400" cy="62550"/>
                </a:xfrm>
                <a:custGeom>
                  <a:rect b="b" l="l" r="r" t="t"/>
                  <a:pathLst>
                    <a:path extrusionOk="0" h="2502" w="3216">
                      <a:moveTo>
                        <a:pt x="1608" y="2502"/>
                      </a:moveTo>
                      <a:cubicBezTo>
                        <a:pt x="3216" y="250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93" name="Google Shape;793;p22"/>
                <p:cNvSpPr/>
                <p:nvPr/>
              </p:nvSpPr>
              <p:spPr>
                <a:xfrm>
                  <a:off x="2530450" y="3238600"/>
                  <a:ext cx="79675" cy="61800"/>
                </a:xfrm>
                <a:custGeom>
                  <a:rect b="b" l="l" r="r" t="t"/>
                  <a:pathLst>
                    <a:path extrusionOk="0" h="2472" w="3187">
                      <a:moveTo>
                        <a:pt x="1579" y="2472"/>
                      </a:moveTo>
                      <a:cubicBezTo>
                        <a:pt x="3186" y="2472"/>
                        <a:pt x="3186" y="0"/>
                        <a:pt x="1579" y="0"/>
                      </a:cubicBezTo>
                      <a:lnTo>
                        <a:pt x="1579" y="0"/>
                      </a:lnTo>
                      <a:cubicBezTo>
                        <a:pt x="1" y="0"/>
                        <a:pt x="1" y="2472"/>
                        <a:pt x="157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94" name="Google Shape;794;p22"/>
                <p:cNvSpPr/>
                <p:nvPr/>
              </p:nvSpPr>
              <p:spPr>
                <a:xfrm>
                  <a:off x="3552074" y="2254195"/>
                  <a:ext cx="79675" cy="62550"/>
                </a:xfrm>
                <a:custGeom>
                  <a:rect b="b" l="l" r="r" t="t"/>
                  <a:pathLst>
                    <a:path extrusionOk="0" h="2502" w="3187">
                      <a:moveTo>
                        <a:pt x="1608" y="2502"/>
                      </a:moveTo>
                      <a:cubicBezTo>
                        <a:pt x="3186" y="2502"/>
                        <a:pt x="318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95" name="Google Shape;795;p22"/>
                <p:cNvSpPr/>
                <p:nvPr/>
              </p:nvSpPr>
              <p:spPr>
                <a:xfrm>
                  <a:off x="2617250" y="2255300"/>
                  <a:ext cx="79650" cy="62550"/>
                </a:xfrm>
                <a:custGeom>
                  <a:rect b="b" l="l" r="r" t="t"/>
                  <a:pathLst>
                    <a:path extrusionOk="0" h="2502" w="3186">
                      <a:moveTo>
                        <a:pt x="1578" y="2502"/>
                      </a:moveTo>
                      <a:cubicBezTo>
                        <a:pt x="3186" y="2502"/>
                        <a:pt x="3186" y="1"/>
                        <a:pt x="1578" y="1"/>
                      </a:cubicBezTo>
                      <a:lnTo>
                        <a:pt x="1578" y="1"/>
                      </a:lnTo>
                      <a:cubicBezTo>
                        <a:pt x="0" y="1"/>
                        <a:pt x="0" y="2502"/>
                        <a:pt x="1578" y="2502"/>
                      </a:cubicBezTo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96" name="Google Shape;796;p22"/>
                <p:cNvSpPr/>
                <p:nvPr/>
              </p:nvSpPr>
              <p:spPr>
                <a:xfrm>
                  <a:off x="3555425" y="1542225"/>
                  <a:ext cx="80400" cy="61800"/>
                </a:xfrm>
                <a:custGeom>
                  <a:rect b="b" l="l" r="r" t="t"/>
                  <a:pathLst>
                    <a:path extrusionOk="0" h="2472" w="3216">
                      <a:moveTo>
                        <a:pt x="1608" y="2471"/>
                      </a:moveTo>
                      <a:cubicBezTo>
                        <a:pt x="3216" y="2471"/>
                        <a:pt x="3216" y="0"/>
                        <a:pt x="1608" y="0"/>
                      </a:cubicBezTo>
                      <a:lnTo>
                        <a:pt x="1608" y="0"/>
                      </a:lnTo>
                      <a:cubicBezTo>
                        <a:pt x="0" y="0"/>
                        <a:pt x="0" y="2471"/>
                        <a:pt x="1608" y="2471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97" name="Google Shape;797;p22"/>
                <p:cNvSpPr/>
                <p:nvPr/>
              </p:nvSpPr>
              <p:spPr>
                <a:xfrm>
                  <a:off x="3551700" y="2185498"/>
                  <a:ext cx="80425" cy="61800"/>
                </a:xfrm>
                <a:custGeom>
                  <a:rect b="b" l="l" r="r" t="t"/>
                  <a:pathLst>
                    <a:path extrusionOk="0" h="2472" w="3217">
                      <a:moveTo>
                        <a:pt x="1608" y="2472"/>
                      </a:moveTo>
                      <a:cubicBezTo>
                        <a:pt x="3216" y="2472"/>
                        <a:pt x="3216" y="0"/>
                        <a:pt x="1608" y="0"/>
                      </a:cubicBezTo>
                      <a:lnTo>
                        <a:pt x="1608" y="0"/>
                      </a:lnTo>
                      <a:cubicBezTo>
                        <a:pt x="30" y="0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798" name="Google Shape;798;p22"/>
              <p:cNvGrpSpPr/>
              <p:nvPr/>
            </p:nvGrpSpPr>
            <p:grpSpPr>
              <a:xfrm>
                <a:off x="5410000" y="3637511"/>
                <a:ext cx="1017675" cy="63064"/>
                <a:chOff x="2617250" y="2254786"/>
                <a:chExt cx="1017675" cy="63064"/>
              </a:xfrm>
            </p:grpSpPr>
            <p:sp>
              <p:nvSpPr>
                <p:cNvPr id="799" name="Google Shape;799;p22"/>
                <p:cNvSpPr/>
                <p:nvPr/>
              </p:nvSpPr>
              <p:spPr>
                <a:xfrm>
                  <a:off x="2655200" y="2276150"/>
                  <a:ext cx="912600" cy="18625"/>
                </a:xfrm>
                <a:custGeom>
                  <a:rect b="b" l="l" r="r" t="t"/>
                  <a:pathLst>
                    <a:path extrusionOk="0" h="745" w="36504">
                      <a:moveTo>
                        <a:pt x="1" y="745"/>
                      </a:moveTo>
                      <a:lnTo>
                        <a:pt x="36504" y="745"/>
                      </a:lnTo>
                      <a:lnTo>
                        <a:pt x="36504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00" name="Google Shape;800;p22"/>
                <p:cNvSpPr/>
                <p:nvPr/>
              </p:nvSpPr>
              <p:spPr>
                <a:xfrm>
                  <a:off x="3555250" y="2254786"/>
                  <a:ext cx="79675" cy="62550"/>
                </a:xfrm>
                <a:custGeom>
                  <a:rect b="b" l="l" r="r" t="t"/>
                  <a:pathLst>
                    <a:path extrusionOk="0" h="2502" w="3187">
                      <a:moveTo>
                        <a:pt x="1608" y="2502"/>
                      </a:moveTo>
                      <a:cubicBezTo>
                        <a:pt x="3186" y="2502"/>
                        <a:pt x="318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01" name="Google Shape;801;p22"/>
                <p:cNvSpPr/>
                <p:nvPr/>
              </p:nvSpPr>
              <p:spPr>
                <a:xfrm>
                  <a:off x="2617250" y="2255300"/>
                  <a:ext cx="79650" cy="62550"/>
                </a:xfrm>
                <a:custGeom>
                  <a:rect b="b" l="l" r="r" t="t"/>
                  <a:pathLst>
                    <a:path extrusionOk="0" h="2502" w="3186">
                      <a:moveTo>
                        <a:pt x="1578" y="2502"/>
                      </a:moveTo>
                      <a:cubicBezTo>
                        <a:pt x="3186" y="2502"/>
                        <a:pt x="3186" y="1"/>
                        <a:pt x="1578" y="1"/>
                      </a:cubicBezTo>
                      <a:lnTo>
                        <a:pt x="1578" y="1"/>
                      </a:lnTo>
                      <a:cubicBezTo>
                        <a:pt x="0" y="1"/>
                        <a:pt x="0" y="2502"/>
                        <a:pt x="1578" y="2502"/>
                      </a:cubicBezTo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802" name="Google Shape;802;p22"/>
            <p:cNvSpPr/>
            <p:nvPr/>
          </p:nvSpPr>
          <p:spPr>
            <a:xfrm>
              <a:off x="6728750" y="4464275"/>
              <a:ext cx="80425" cy="61800"/>
            </a:xfrm>
            <a:custGeom>
              <a:rect b="b" l="l" r="r" t="t"/>
              <a:pathLst>
                <a:path extrusionOk="0" h="2472" w="3217">
                  <a:moveTo>
                    <a:pt x="1609" y="2472"/>
                  </a:moveTo>
                  <a:cubicBezTo>
                    <a:pt x="3217" y="2472"/>
                    <a:pt x="3217" y="0"/>
                    <a:pt x="1609" y="0"/>
                  </a:cubicBezTo>
                  <a:lnTo>
                    <a:pt x="1609" y="0"/>
                  </a:lnTo>
                  <a:cubicBezTo>
                    <a:pt x="1" y="0"/>
                    <a:pt x="1" y="2472"/>
                    <a:pt x="1609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2_1_1_1_1_1_1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23"/>
          <p:cNvSpPr txBox="1"/>
          <p:nvPr>
            <p:ph type="title"/>
          </p:nvPr>
        </p:nvSpPr>
        <p:spPr>
          <a:xfrm>
            <a:off x="4999950" y="1888400"/>
            <a:ext cx="30411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05" name="Google Shape;805;p23"/>
          <p:cNvSpPr txBox="1"/>
          <p:nvPr>
            <p:ph idx="1" type="subTitle"/>
          </p:nvPr>
        </p:nvSpPr>
        <p:spPr>
          <a:xfrm>
            <a:off x="4999950" y="2514150"/>
            <a:ext cx="3041100" cy="10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806" name="Google Shape;806;p23"/>
          <p:cNvGrpSpPr/>
          <p:nvPr/>
        </p:nvGrpSpPr>
        <p:grpSpPr>
          <a:xfrm flipH="1">
            <a:off x="-193250" y="-516225"/>
            <a:ext cx="9144823" cy="6841363"/>
            <a:chOff x="-193250" y="-516225"/>
            <a:chExt cx="9144823" cy="6841363"/>
          </a:xfrm>
        </p:grpSpPr>
        <p:pic>
          <p:nvPicPr>
            <p:cNvPr id="807" name="Google Shape;807;p23"/>
            <p:cNvPicPr preferRelativeResize="0"/>
            <p:nvPr/>
          </p:nvPicPr>
          <p:blipFill>
            <a:blip r:embed="rId2">
              <a:alphaModFix amt="30000"/>
            </a:blip>
            <a:stretch>
              <a:fillRect/>
            </a:stretch>
          </p:blipFill>
          <p:spPr>
            <a:xfrm>
              <a:off x="-193250" y="2968712"/>
              <a:ext cx="4162851" cy="3356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08" name="Google Shape;808;p23"/>
            <p:cNvPicPr preferRelativeResize="0"/>
            <p:nvPr/>
          </p:nvPicPr>
          <p:blipFill>
            <a:blip r:embed="rId3">
              <a:alphaModFix amt="30000"/>
            </a:blip>
            <a:stretch>
              <a:fillRect/>
            </a:stretch>
          </p:blipFill>
          <p:spPr>
            <a:xfrm>
              <a:off x="4460415" y="-516225"/>
              <a:ext cx="4403759" cy="20583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09" name="Google Shape;809;p23"/>
            <p:cNvPicPr preferRelativeResize="0"/>
            <p:nvPr/>
          </p:nvPicPr>
          <p:blipFill>
            <a:blip r:embed="rId4">
              <a:alphaModFix amt="30000"/>
            </a:blip>
            <a:stretch>
              <a:fillRect/>
            </a:stretch>
          </p:blipFill>
          <p:spPr>
            <a:xfrm rot="5400000">
              <a:off x="138350" y="-415500"/>
              <a:ext cx="2480650" cy="28278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0" name="Google Shape;810;p23"/>
            <p:cNvPicPr preferRelativeResize="0"/>
            <p:nvPr/>
          </p:nvPicPr>
          <p:blipFill>
            <a:blip r:embed="rId5">
              <a:alphaModFix amt="30000"/>
            </a:blip>
            <a:stretch>
              <a:fillRect/>
            </a:stretch>
          </p:blipFill>
          <p:spPr>
            <a:xfrm>
              <a:off x="3808375" y="2154920"/>
              <a:ext cx="5143199" cy="256217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11" name="Google Shape;811;p23"/>
          <p:cNvGrpSpPr/>
          <p:nvPr/>
        </p:nvGrpSpPr>
        <p:grpSpPr>
          <a:xfrm flipH="1">
            <a:off x="-296668" y="-1024971"/>
            <a:ext cx="5164894" cy="5990626"/>
            <a:chOff x="5082600" y="539500"/>
            <a:chExt cx="3437076" cy="3986575"/>
          </a:xfrm>
        </p:grpSpPr>
        <p:grpSp>
          <p:nvGrpSpPr>
            <p:cNvPr id="812" name="Google Shape;812;p23"/>
            <p:cNvGrpSpPr/>
            <p:nvPr/>
          </p:nvGrpSpPr>
          <p:grpSpPr>
            <a:xfrm>
              <a:off x="5082600" y="539500"/>
              <a:ext cx="3437076" cy="3971150"/>
              <a:chOff x="5082600" y="539500"/>
              <a:chExt cx="3437076" cy="3971150"/>
            </a:xfrm>
          </p:grpSpPr>
          <p:grpSp>
            <p:nvGrpSpPr>
              <p:cNvPr id="813" name="Google Shape;813;p23"/>
              <p:cNvGrpSpPr/>
              <p:nvPr/>
            </p:nvGrpSpPr>
            <p:grpSpPr>
              <a:xfrm>
                <a:off x="5082600" y="539500"/>
                <a:ext cx="3437076" cy="3971150"/>
                <a:chOff x="2222725" y="1095600"/>
                <a:chExt cx="3437076" cy="3971150"/>
              </a:xfrm>
            </p:grpSpPr>
            <p:sp>
              <p:nvSpPr>
                <p:cNvPr id="814" name="Google Shape;814;p23"/>
                <p:cNvSpPr/>
                <p:nvPr/>
              </p:nvSpPr>
              <p:spPr>
                <a:xfrm>
                  <a:off x="4092850" y="2165975"/>
                  <a:ext cx="1491700" cy="782350"/>
                </a:xfrm>
                <a:custGeom>
                  <a:rect b="b" l="l" r="r" t="t"/>
                  <a:pathLst>
                    <a:path extrusionOk="0" h="31294" w="59668">
                      <a:moveTo>
                        <a:pt x="39212" y="31293"/>
                      </a:moveTo>
                      <a:lnTo>
                        <a:pt x="0" y="31293"/>
                      </a:lnTo>
                      <a:lnTo>
                        <a:pt x="0" y="30549"/>
                      </a:lnTo>
                      <a:lnTo>
                        <a:pt x="38468" y="30549"/>
                      </a:lnTo>
                      <a:lnTo>
                        <a:pt x="38468" y="1"/>
                      </a:lnTo>
                      <a:lnTo>
                        <a:pt x="59667" y="1"/>
                      </a:lnTo>
                      <a:lnTo>
                        <a:pt x="59667" y="745"/>
                      </a:lnTo>
                      <a:lnTo>
                        <a:pt x="39212" y="745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15" name="Google Shape;815;p23"/>
                <p:cNvSpPr/>
                <p:nvPr/>
              </p:nvSpPr>
              <p:spPr>
                <a:xfrm>
                  <a:off x="5573740" y="2144262"/>
                  <a:ext cx="79675" cy="61800"/>
                </a:xfrm>
                <a:custGeom>
                  <a:rect b="b" l="l" r="r" t="t"/>
                  <a:pathLst>
                    <a:path extrusionOk="0" h="2472" w="3187">
                      <a:moveTo>
                        <a:pt x="1579" y="2472"/>
                      </a:moveTo>
                      <a:cubicBezTo>
                        <a:pt x="3186" y="2472"/>
                        <a:pt x="3186" y="1"/>
                        <a:pt x="1579" y="1"/>
                      </a:cubicBezTo>
                      <a:lnTo>
                        <a:pt x="1579" y="1"/>
                      </a:lnTo>
                      <a:cubicBezTo>
                        <a:pt x="1" y="1"/>
                        <a:pt x="1" y="2472"/>
                        <a:pt x="157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16" name="Google Shape;816;p23"/>
                <p:cNvSpPr/>
                <p:nvPr/>
              </p:nvSpPr>
              <p:spPr>
                <a:xfrm>
                  <a:off x="4555825" y="3173100"/>
                  <a:ext cx="1036900" cy="18625"/>
                </a:xfrm>
                <a:custGeom>
                  <a:rect b="b" l="l" r="r" t="t"/>
                  <a:pathLst>
                    <a:path extrusionOk="0" h="745" w="41476">
                      <a:moveTo>
                        <a:pt x="1" y="745"/>
                      </a:moveTo>
                      <a:lnTo>
                        <a:pt x="41476" y="745"/>
                      </a:lnTo>
                      <a:lnTo>
                        <a:pt x="41476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17" name="Google Shape;817;p23"/>
                <p:cNvSpPr/>
                <p:nvPr/>
              </p:nvSpPr>
              <p:spPr>
                <a:xfrm>
                  <a:off x="2566175" y="1566775"/>
                  <a:ext cx="1329425" cy="1247575"/>
                </a:xfrm>
                <a:custGeom>
                  <a:rect b="b" l="l" r="r" t="t"/>
                  <a:pathLst>
                    <a:path extrusionOk="0" h="49903" w="53177">
                      <a:moveTo>
                        <a:pt x="1" y="1"/>
                      </a:moveTo>
                      <a:lnTo>
                        <a:pt x="1" y="745"/>
                      </a:lnTo>
                      <a:lnTo>
                        <a:pt x="29388" y="745"/>
                      </a:lnTo>
                      <a:lnTo>
                        <a:pt x="29388" y="49902"/>
                      </a:lnTo>
                      <a:lnTo>
                        <a:pt x="53177" y="49902"/>
                      </a:lnTo>
                      <a:lnTo>
                        <a:pt x="53177" y="49158"/>
                      </a:lnTo>
                      <a:lnTo>
                        <a:pt x="30132" y="49158"/>
                      </a:lnTo>
                      <a:lnTo>
                        <a:pt x="30132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18" name="Google Shape;818;p23"/>
                <p:cNvSpPr/>
                <p:nvPr/>
              </p:nvSpPr>
              <p:spPr>
                <a:xfrm>
                  <a:off x="4065300" y="3514000"/>
                  <a:ext cx="18625" cy="1367400"/>
                </a:xfrm>
                <a:custGeom>
                  <a:rect b="b" l="l" r="r" t="t"/>
                  <a:pathLst>
                    <a:path extrusionOk="0" h="54696" w="745">
                      <a:moveTo>
                        <a:pt x="0" y="54696"/>
                      </a:moveTo>
                      <a:lnTo>
                        <a:pt x="745" y="54696"/>
                      </a:lnTo>
                      <a:lnTo>
                        <a:pt x="745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19" name="Google Shape;819;p23"/>
                <p:cNvSpPr/>
                <p:nvPr/>
              </p:nvSpPr>
              <p:spPr>
                <a:xfrm>
                  <a:off x="3898575" y="3514000"/>
                  <a:ext cx="18625" cy="1552750"/>
                </a:xfrm>
                <a:custGeom>
                  <a:rect b="b" l="l" r="r" t="t"/>
                  <a:pathLst>
                    <a:path extrusionOk="0" h="62110" w="745">
                      <a:moveTo>
                        <a:pt x="0" y="62109"/>
                      </a:moveTo>
                      <a:lnTo>
                        <a:pt x="744" y="62109"/>
                      </a:lnTo>
                      <a:lnTo>
                        <a:pt x="744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20" name="Google Shape;820;p23"/>
                <p:cNvSpPr/>
                <p:nvPr/>
              </p:nvSpPr>
              <p:spPr>
                <a:xfrm>
                  <a:off x="4202250" y="3313025"/>
                  <a:ext cx="1217800" cy="1383025"/>
                </a:xfrm>
                <a:custGeom>
                  <a:rect b="b" l="l" r="r" t="t"/>
                  <a:pathLst>
                    <a:path extrusionOk="0" h="55321" w="48712">
                      <a:moveTo>
                        <a:pt x="1" y="1"/>
                      </a:moveTo>
                      <a:lnTo>
                        <a:pt x="1" y="37457"/>
                      </a:lnTo>
                      <a:lnTo>
                        <a:pt x="47967" y="37457"/>
                      </a:lnTo>
                      <a:lnTo>
                        <a:pt x="47967" y="55321"/>
                      </a:lnTo>
                      <a:lnTo>
                        <a:pt x="48711" y="55321"/>
                      </a:lnTo>
                      <a:lnTo>
                        <a:pt x="48711" y="36712"/>
                      </a:lnTo>
                      <a:lnTo>
                        <a:pt x="745" y="36712"/>
                      </a:lnTo>
                      <a:lnTo>
                        <a:pt x="745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21" name="Google Shape;821;p23"/>
                <p:cNvSpPr/>
                <p:nvPr/>
              </p:nvSpPr>
              <p:spPr>
                <a:xfrm>
                  <a:off x="2822225" y="3313025"/>
                  <a:ext cx="943875" cy="564250"/>
                </a:xfrm>
                <a:custGeom>
                  <a:rect b="b" l="l" r="r" t="t"/>
                  <a:pathLst>
                    <a:path extrusionOk="0" h="22570" w="37755">
                      <a:moveTo>
                        <a:pt x="37010" y="1"/>
                      </a:moveTo>
                      <a:lnTo>
                        <a:pt x="37010" y="21825"/>
                      </a:lnTo>
                      <a:lnTo>
                        <a:pt x="1" y="21825"/>
                      </a:lnTo>
                      <a:lnTo>
                        <a:pt x="1" y="22570"/>
                      </a:lnTo>
                      <a:lnTo>
                        <a:pt x="37754" y="22570"/>
                      </a:lnTo>
                      <a:lnTo>
                        <a:pt x="37754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22" name="Google Shape;822;p23"/>
                <p:cNvSpPr/>
                <p:nvPr/>
              </p:nvSpPr>
              <p:spPr>
                <a:xfrm>
                  <a:off x="3932800" y="1126125"/>
                  <a:ext cx="282875" cy="1506600"/>
                </a:xfrm>
                <a:custGeom>
                  <a:rect b="b" l="l" r="r" t="t"/>
                  <a:pathLst>
                    <a:path extrusionOk="0" h="60264" w="11315">
                      <a:moveTo>
                        <a:pt x="1" y="0"/>
                      </a:moveTo>
                      <a:lnTo>
                        <a:pt x="1" y="60263"/>
                      </a:lnTo>
                      <a:lnTo>
                        <a:pt x="11315" y="60263"/>
                      </a:lnTo>
                      <a:lnTo>
                        <a:pt x="11315" y="16734"/>
                      </a:lnTo>
                      <a:lnTo>
                        <a:pt x="10570" y="16734"/>
                      </a:lnTo>
                      <a:lnTo>
                        <a:pt x="10570" y="59519"/>
                      </a:lnTo>
                      <a:lnTo>
                        <a:pt x="745" y="59519"/>
                      </a:lnTo>
                      <a:lnTo>
                        <a:pt x="745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23" name="Google Shape;823;p23"/>
                <p:cNvSpPr/>
                <p:nvPr/>
              </p:nvSpPr>
              <p:spPr>
                <a:xfrm>
                  <a:off x="3747450" y="4004525"/>
                  <a:ext cx="18650" cy="640925"/>
                </a:xfrm>
                <a:custGeom>
                  <a:rect b="b" l="l" r="r" t="t"/>
                  <a:pathLst>
                    <a:path extrusionOk="0" h="25637" w="746">
                      <a:moveTo>
                        <a:pt x="1" y="25636"/>
                      </a:moveTo>
                      <a:lnTo>
                        <a:pt x="745" y="25636"/>
                      </a:lnTo>
                      <a:lnTo>
                        <a:pt x="745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24" name="Google Shape;824;p23"/>
                <p:cNvSpPr/>
                <p:nvPr/>
              </p:nvSpPr>
              <p:spPr>
                <a:xfrm>
                  <a:off x="4359325" y="3514000"/>
                  <a:ext cx="646100" cy="305225"/>
                </a:xfrm>
                <a:custGeom>
                  <a:rect b="b" l="l" r="r" t="t"/>
                  <a:pathLst>
                    <a:path extrusionOk="0" h="12209" w="25844">
                      <a:moveTo>
                        <a:pt x="0" y="1"/>
                      </a:moveTo>
                      <a:lnTo>
                        <a:pt x="0" y="12208"/>
                      </a:lnTo>
                      <a:lnTo>
                        <a:pt x="25844" y="12208"/>
                      </a:lnTo>
                      <a:lnTo>
                        <a:pt x="25844" y="11464"/>
                      </a:lnTo>
                      <a:lnTo>
                        <a:pt x="745" y="11464"/>
                      </a:lnTo>
                      <a:lnTo>
                        <a:pt x="745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25" name="Google Shape;825;p23"/>
                <p:cNvSpPr/>
                <p:nvPr/>
              </p:nvSpPr>
              <p:spPr>
                <a:xfrm>
                  <a:off x="2265150" y="2795700"/>
                  <a:ext cx="1434044" cy="206225"/>
                </a:xfrm>
                <a:custGeom>
                  <a:rect b="b" l="l" r="r" t="t"/>
                  <a:pathLst>
                    <a:path extrusionOk="0" h="8249" w="78902">
                      <a:moveTo>
                        <a:pt x="1" y="1"/>
                      </a:moveTo>
                      <a:lnTo>
                        <a:pt x="1" y="745"/>
                      </a:lnTo>
                      <a:lnTo>
                        <a:pt x="43471" y="745"/>
                      </a:lnTo>
                      <a:lnTo>
                        <a:pt x="43471" y="8248"/>
                      </a:lnTo>
                      <a:lnTo>
                        <a:pt x="78902" y="8248"/>
                      </a:lnTo>
                      <a:lnTo>
                        <a:pt x="78902" y="7504"/>
                      </a:lnTo>
                      <a:lnTo>
                        <a:pt x="44215" y="7504"/>
                      </a:lnTo>
                      <a:lnTo>
                        <a:pt x="44215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26" name="Google Shape;826;p23"/>
                <p:cNvSpPr/>
                <p:nvPr/>
              </p:nvSpPr>
              <p:spPr>
                <a:xfrm>
                  <a:off x="4164300" y="1513925"/>
                  <a:ext cx="80400" cy="62550"/>
                </a:xfrm>
                <a:custGeom>
                  <a:rect b="b" l="l" r="r" t="t"/>
                  <a:pathLst>
                    <a:path extrusionOk="0" h="2502" w="3216">
                      <a:moveTo>
                        <a:pt x="1608" y="2502"/>
                      </a:moveTo>
                      <a:cubicBezTo>
                        <a:pt x="3216" y="250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27" name="Google Shape;827;p23"/>
                <p:cNvSpPr/>
                <p:nvPr/>
              </p:nvSpPr>
              <p:spPr>
                <a:xfrm>
                  <a:off x="3903775" y="1095600"/>
                  <a:ext cx="80425" cy="61800"/>
                </a:xfrm>
                <a:custGeom>
                  <a:rect b="b" l="l" r="r" t="t"/>
                  <a:pathLst>
                    <a:path extrusionOk="0" h="2472" w="3217">
                      <a:moveTo>
                        <a:pt x="1608" y="2472"/>
                      </a:moveTo>
                      <a:cubicBezTo>
                        <a:pt x="3216" y="247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1" y="1"/>
                        <a:pt x="1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28" name="Google Shape;828;p23"/>
                <p:cNvSpPr/>
                <p:nvPr/>
              </p:nvSpPr>
              <p:spPr>
                <a:xfrm>
                  <a:off x="2526725" y="1542225"/>
                  <a:ext cx="80425" cy="61800"/>
                </a:xfrm>
                <a:custGeom>
                  <a:rect b="b" l="l" r="r" t="t"/>
                  <a:pathLst>
                    <a:path extrusionOk="0" h="2472" w="3217">
                      <a:moveTo>
                        <a:pt x="1608" y="2471"/>
                      </a:moveTo>
                      <a:cubicBezTo>
                        <a:pt x="3216" y="2471"/>
                        <a:pt x="3216" y="0"/>
                        <a:pt x="1608" y="0"/>
                      </a:cubicBezTo>
                      <a:lnTo>
                        <a:pt x="1608" y="0"/>
                      </a:lnTo>
                      <a:cubicBezTo>
                        <a:pt x="1" y="0"/>
                        <a:pt x="1" y="2471"/>
                        <a:pt x="1608" y="2471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29" name="Google Shape;829;p23"/>
                <p:cNvSpPr/>
                <p:nvPr/>
              </p:nvSpPr>
              <p:spPr>
                <a:xfrm>
                  <a:off x="2222725" y="2779325"/>
                  <a:ext cx="80425" cy="62550"/>
                </a:xfrm>
                <a:custGeom>
                  <a:rect b="b" l="l" r="r" t="t"/>
                  <a:pathLst>
                    <a:path extrusionOk="0" h="2502" w="3217">
                      <a:moveTo>
                        <a:pt x="1609" y="2502"/>
                      </a:moveTo>
                      <a:cubicBezTo>
                        <a:pt x="3217" y="2502"/>
                        <a:pt x="3217" y="1"/>
                        <a:pt x="1609" y="1"/>
                      </a:cubicBezTo>
                      <a:lnTo>
                        <a:pt x="1609" y="1"/>
                      </a:lnTo>
                      <a:cubicBezTo>
                        <a:pt x="1" y="1"/>
                        <a:pt x="1" y="2502"/>
                        <a:pt x="1609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30" name="Google Shape;830;p23"/>
                <p:cNvSpPr/>
                <p:nvPr/>
              </p:nvSpPr>
              <p:spPr>
                <a:xfrm>
                  <a:off x="2757698" y="3840025"/>
                  <a:ext cx="80425" cy="62550"/>
                </a:xfrm>
                <a:custGeom>
                  <a:rect b="b" l="l" r="r" t="t"/>
                  <a:pathLst>
                    <a:path extrusionOk="0" h="2502" w="3217">
                      <a:moveTo>
                        <a:pt x="1608" y="2502"/>
                      </a:moveTo>
                      <a:cubicBezTo>
                        <a:pt x="3216" y="250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31" name="Google Shape;831;p23"/>
                <p:cNvSpPr/>
                <p:nvPr/>
              </p:nvSpPr>
              <p:spPr>
                <a:xfrm>
                  <a:off x="3716561" y="4639906"/>
                  <a:ext cx="80425" cy="61800"/>
                </a:xfrm>
                <a:custGeom>
                  <a:rect b="b" l="l" r="r" t="t"/>
                  <a:pathLst>
                    <a:path extrusionOk="0" h="2472" w="3217">
                      <a:moveTo>
                        <a:pt x="1609" y="2472"/>
                      </a:moveTo>
                      <a:cubicBezTo>
                        <a:pt x="3217" y="2472"/>
                        <a:pt x="3217" y="0"/>
                        <a:pt x="1609" y="0"/>
                      </a:cubicBezTo>
                      <a:lnTo>
                        <a:pt x="1609" y="0"/>
                      </a:lnTo>
                      <a:cubicBezTo>
                        <a:pt x="1" y="0"/>
                        <a:pt x="1" y="2472"/>
                        <a:pt x="160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32" name="Google Shape;832;p23"/>
                <p:cNvSpPr/>
                <p:nvPr/>
              </p:nvSpPr>
              <p:spPr>
                <a:xfrm>
                  <a:off x="3716579" y="3947448"/>
                  <a:ext cx="80400" cy="61800"/>
                </a:xfrm>
                <a:custGeom>
                  <a:rect b="b" l="l" r="r" t="t"/>
                  <a:pathLst>
                    <a:path extrusionOk="0" h="2472" w="3216">
                      <a:moveTo>
                        <a:pt x="1608" y="2471"/>
                      </a:moveTo>
                      <a:cubicBezTo>
                        <a:pt x="3216" y="2471"/>
                        <a:pt x="3216" y="0"/>
                        <a:pt x="1608" y="0"/>
                      </a:cubicBezTo>
                      <a:lnTo>
                        <a:pt x="1608" y="0"/>
                      </a:lnTo>
                      <a:cubicBezTo>
                        <a:pt x="0" y="0"/>
                        <a:pt x="0" y="2471"/>
                        <a:pt x="1608" y="2471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33" name="Google Shape;833;p23"/>
                <p:cNvSpPr/>
                <p:nvPr/>
              </p:nvSpPr>
              <p:spPr>
                <a:xfrm>
                  <a:off x="4034025" y="4848625"/>
                  <a:ext cx="80425" cy="61800"/>
                </a:xfrm>
                <a:custGeom>
                  <a:rect b="b" l="l" r="r" t="t"/>
                  <a:pathLst>
                    <a:path extrusionOk="0" h="2472" w="3217">
                      <a:moveTo>
                        <a:pt x="1609" y="2472"/>
                      </a:moveTo>
                      <a:cubicBezTo>
                        <a:pt x="3217" y="2472"/>
                        <a:pt x="3217" y="1"/>
                        <a:pt x="1609" y="1"/>
                      </a:cubicBezTo>
                      <a:lnTo>
                        <a:pt x="1609" y="1"/>
                      </a:lnTo>
                      <a:cubicBezTo>
                        <a:pt x="1" y="1"/>
                        <a:pt x="1" y="2472"/>
                        <a:pt x="160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34" name="Google Shape;834;p23"/>
                <p:cNvSpPr/>
                <p:nvPr/>
              </p:nvSpPr>
              <p:spPr>
                <a:xfrm>
                  <a:off x="5371216" y="4691404"/>
                  <a:ext cx="79675" cy="61800"/>
                </a:xfrm>
                <a:custGeom>
                  <a:rect b="b" l="l" r="r" t="t"/>
                  <a:pathLst>
                    <a:path extrusionOk="0" h="2472" w="3187">
                      <a:moveTo>
                        <a:pt x="1609" y="2472"/>
                      </a:moveTo>
                      <a:cubicBezTo>
                        <a:pt x="3187" y="2472"/>
                        <a:pt x="3187" y="0"/>
                        <a:pt x="1609" y="0"/>
                      </a:cubicBezTo>
                      <a:lnTo>
                        <a:pt x="1609" y="0"/>
                      </a:lnTo>
                      <a:cubicBezTo>
                        <a:pt x="1" y="0"/>
                        <a:pt x="1" y="2472"/>
                        <a:pt x="160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35" name="Google Shape;835;p23"/>
                <p:cNvSpPr/>
                <p:nvPr/>
              </p:nvSpPr>
              <p:spPr>
                <a:xfrm>
                  <a:off x="4982761" y="3778219"/>
                  <a:ext cx="80425" cy="61800"/>
                </a:xfrm>
                <a:custGeom>
                  <a:rect b="b" l="l" r="r" t="t"/>
                  <a:pathLst>
                    <a:path extrusionOk="0" h="2472" w="3217">
                      <a:moveTo>
                        <a:pt x="1608" y="2472"/>
                      </a:moveTo>
                      <a:cubicBezTo>
                        <a:pt x="3216" y="247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36" name="Google Shape;836;p23"/>
                <p:cNvSpPr/>
                <p:nvPr/>
              </p:nvSpPr>
              <p:spPr>
                <a:xfrm>
                  <a:off x="5580126" y="3151513"/>
                  <a:ext cx="79675" cy="61800"/>
                </a:xfrm>
                <a:custGeom>
                  <a:rect b="b" l="l" r="r" t="t"/>
                  <a:pathLst>
                    <a:path extrusionOk="0" h="2472" w="3187">
                      <a:moveTo>
                        <a:pt x="1608" y="2472"/>
                      </a:moveTo>
                      <a:cubicBezTo>
                        <a:pt x="3186" y="2472"/>
                        <a:pt x="318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37" name="Google Shape;837;p23"/>
                <p:cNvSpPr/>
                <p:nvPr/>
              </p:nvSpPr>
              <p:spPr>
                <a:xfrm>
                  <a:off x="2566175" y="3254975"/>
                  <a:ext cx="1191725" cy="18625"/>
                </a:xfrm>
                <a:custGeom>
                  <a:rect b="b" l="l" r="r" t="t"/>
                  <a:pathLst>
                    <a:path extrusionOk="0" h="745" w="47669">
                      <a:moveTo>
                        <a:pt x="1" y="745"/>
                      </a:moveTo>
                      <a:lnTo>
                        <a:pt x="47669" y="745"/>
                      </a:lnTo>
                      <a:lnTo>
                        <a:pt x="47669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38" name="Google Shape;838;p23"/>
                <p:cNvSpPr/>
                <p:nvPr/>
              </p:nvSpPr>
              <p:spPr>
                <a:xfrm>
                  <a:off x="4648125" y="3542300"/>
                  <a:ext cx="357300" cy="18625"/>
                </a:xfrm>
                <a:custGeom>
                  <a:rect b="b" l="l" r="r" t="t"/>
                  <a:pathLst>
                    <a:path extrusionOk="0" h="745" w="14292">
                      <a:moveTo>
                        <a:pt x="1" y="745"/>
                      </a:moveTo>
                      <a:lnTo>
                        <a:pt x="14292" y="745"/>
                      </a:lnTo>
                      <a:lnTo>
                        <a:pt x="14292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39" name="Google Shape;839;p23"/>
                <p:cNvSpPr/>
                <p:nvPr/>
              </p:nvSpPr>
              <p:spPr>
                <a:xfrm>
                  <a:off x="4523075" y="1163350"/>
                  <a:ext cx="223325" cy="1721700"/>
                </a:xfrm>
                <a:custGeom>
                  <a:rect b="b" l="l" r="r" t="t"/>
                  <a:pathLst>
                    <a:path extrusionOk="0" h="68868" w="8933">
                      <a:moveTo>
                        <a:pt x="8188" y="0"/>
                      </a:moveTo>
                      <a:lnTo>
                        <a:pt x="8188" y="25159"/>
                      </a:lnTo>
                      <a:lnTo>
                        <a:pt x="0" y="25159"/>
                      </a:lnTo>
                      <a:lnTo>
                        <a:pt x="0" y="68868"/>
                      </a:lnTo>
                      <a:lnTo>
                        <a:pt x="745" y="68868"/>
                      </a:lnTo>
                      <a:lnTo>
                        <a:pt x="745" y="25904"/>
                      </a:lnTo>
                      <a:lnTo>
                        <a:pt x="8933" y="25904"/>
                      </a:lnTo>
                      <a:lnTo>
                        <a:pt x="8933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40" name="Google Shape;840;p23"/>
                <p:cNvSpPr/>
                <p:nvPr/>
              </p:nvSpPr>
              <p:spPr>
                <a:xfrm>
                  <a:off x="3066375" y="3542300"/>
                  <a:ext cx="279175" cy="18625"/>
                </a:xfrm>
                <a:custGeom>
                  <a:rect b="b" l="l" r="r" t="t"/>
                  <a:pathLst>
                    <a:path extrusionOk="0" h="745" w="11167">
                      <a:moveTo>
                        <a:pt x="1" y="745"/>
                      </a:moveTo>
                      <a:lnTo>
                        <a:pt x="11166" y="745"/>
                      </a:lnTo>
                      <a:lnTo>
                        <a:pt x="11166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41" name="Google Shape;841;p23"/>
                <p:cNvSpPr/>
                <p:nvPr/>
              </p:nvSpPr>
              <p:spPr>
                <a:xfrm>
                  <a:off x="3583700" y="1575725"/>
                  <a:ext cx="18650" cy="614850"/>
                </a:xfrm>
                <a:custGeom>
                  <a:rect b="b" l="l" r="r" t="t"/>
                  <a:pathLst>
                    <a:path extrusionOk="0" h="24594" w="746">
                      <a:moveTo>
                        <a:pt x="1" y="24593"/>
                      </a:moveTo>
                      <a:lnTo>
                        <a:pt x="745" y="24593"/>
                      </a:lnTo>
                      <a:lnTo>
                        <a:pt x="745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42" name="Google Shape;842;p23"/>
                <p:cNvSpPr/>
                <p:nvPr/>
              </p:nvSpPr>
              <p:spPr>
                <a:xfrm>
                  <a:off x="2655200" y="2276150"/>
                  <a:ext cx="912600" cy="18625"/>
                </a:xfrm>
                <a:custGeom>
                  <a:rect b="b" l="l" r="r" t="t"/>
                  <a:pathLst>
                    <a:path extrusionOk="0" h="745" w="36504">
                      <a:moveTo>
                        <a:pt x="1" y="745"/>
                      </a:moveTo>
                      <a:lnTo>
                        <a:pt x="36504" y="745"/>
                      </a:lnTo>
                      <a:lnTo>
                        <a:pt x="36504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43" name="Google Shape;843;p23"/>
                <p:cNvSpPr/>
                <p:nvPr/>
              </p:nvSpPr>
              <p:spPr>
                <a:xfrm>
                  <a:off x="5064950" y="1507225"/>
                  <a:ext cx="18650" cy="375925"/>
                </a:xfrm>
                <a:custGeom>
                  <a:rect b="b" l="l" r="r" t="t"/>
                  <a:pathLst>
                    <a:path extrusionOk="0" h="15037" w="746">
                      <a:moveTo>
                        <a:pt x="1" y="15037"/>
                      </a:moveTo>
                      <a:lnTo>
                        <a:pt x="745" y="15037"/>
                      </a:lnTo>
                      <a:lnTo>
                        <a:pt x="745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44" name="Google Shape;844;p23"/>
                <p:cNvSpPr/>
                <p:nvPr/>
              </p:nvSpPr>
              <p:spPr>
                <a:xfrm>
                  <a:off x="4695025" y="1132825"/>
                  <a:ext cx="79675" cy="61800"/>
                </a:xfrm>
                <a:custGeom>
                  <a:rect b="b" l="l" r="r" t="t"/>
                  <a:pathLst>
                    <a:path extrusionOk="0" h="2472" w="3187">
                      <a:moveTo>
                        <a:pt x="1608" y="2472"/>
                      </a:moveTo>
                      <a:cubicBezTo>
                        <a:pt x="3186" y="2472"/>
                        <a:pt x="3186" y="0"/>
                        <a:pt x="1608" y="0"/>
                      </a:cubicBezTo>
                      <a:lnTo>
                        <a:pt x="1608" y="0"/>
                      </a:lnTo>
                      <a:cubicBezTo>
                        <a:pt x="0" y="0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45" name="Google Shape;845;p23"/>
                <p:cNvSpPr/>
                <p:nvPr/>
              </p:nvSpPr>
              <p:spPr>
                <a:xfrm>
                  <a:off x="5034064" y="1879391"/>
                  <a:ext cx="80425" cy="61800"/>
                </a:xfrm>
                <a:custGeom>
                  <a:rect b="b" l="l" r="r" t="t"/>
                  <a:pathLst>
                    <a:path extrusionOk="0" h="2472" w="3217">
                      <a:moveTo>
                        <a:pt x="1609" y="2471"/>
                      </a:moveTo>
                      <a:cubicBezTo>
                        <a:pt x="3216" y="2471"/>
                        <a:pt x="3216" y="0"/>
                        <a:pt x="1609" y="0"/>
                      </a:cubicBezTo>
                      <a:lnTo>
                        <a:pt x="1609" y="0"/>
                      </a:lnTo>
                      <a:cubicBezTo>
                        <a:pt x="1" y="0"/>
                        <a:pt x="1" y="2471"/>
                        <a:pt x="1609" y="2471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46" name="Google Shape;846;p23"/>
                <p:cNvSpPr/>
                <p:nvPr/>
              </p:nvSpPr>
              <p:spPr>
                <a:xfrm>
                  <a:off x="5034072" y="1452088"/>
                  <a:ext cx="80425" cy="61825"/>
                </a:xfrm>
                <a:custGeom>
                  <a:rect b="b" l="l" r="r" t="t"/>
                  <a:pathLst>
                    <a:path extrusionOk="0" h="2473" w="3217">
                      <a:moveTo>
                        <a:pt x="1609" y="2472"/>
                      </a:moveTo>
                      <a:cubicBezTo>
                        <a:pt x="3216" y="2472"/>
                        <a:pt x="3216" y="1"/>
                        <a:pt x="1609" y="1"/>
                      </a:cubicBezTo>
                      <a:lnTo>
                        <a:pt x="1609" y="1"/>
                      </a:lnTo>
                      <a:cubicBezTo>
                        <a:pt x="1" y="1"/>
                        <a:pt x="1" y="2472"/>
                        <a:pt x="160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47" name="Google Shape;847;p23"/>
                <p:cNvSpPr/>
                <p:nvPr/>
              </p:nvSpPr>
              <p:spPr>
                <a:xfrm>
                  <a:off x="4982761" y="3520713"/>
                  <a:ext cx="80425" cy="61800"/>
                </a:xfrm>
                <a:custGeom>
                  <a:rect b="b" l="l" r="r" t="t"/>
                  <a:pathLst>
                    <a:path extrusionOk="0" h="2472" w="3217">
                      <a:moveTo>
                        <a:pt x="1608" y="2472"/>
                      </a:moveTo>
                      <a:cubicBezTo>
                        <a:pt x="3216" y="247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48" name="Google Shape;848;p23"/>
                <p:cNvSpPr/>
                <p:nvPr/>
              </p:nvSpPr>
              <p:spPr>
                <a:xfrm>
                  <a:off x="4614625" y="3520700"/>
                  <a:ext cx="79675" cy="62550"/>
                </a:xfrm>
                <a:custGeom>
                  <a:rect b="b" l="l" r="r" t="t"/>
                  <a:pathLst>
                    <a:path extrusionOk="0" h="2502" w="3187">
                      <a:moveTo>
                        <a:pt x="1579" y="2502"/>
                      </a:moveTo>
                      <a:cubicBezTo>
                        <a:pt x="3186" y="2502"/>
                        <a:pt x="3186" y="1"/>
                        <a:pt x="1579" y="1"/>
                      </a:cubicBezTo>
                      <a:lnTo>
                        <a:pt x="1579" y="1"/>
                      </a:lnTo>
                      <a:cubicBezTo>
                        <a:pt x="1" y="1"/>
                        <a:pt x="1" y="2502"/>
                        <a:pt x="1579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49" name="Google Shape;849;p23"/>
                <p:cNvSpPr/>
                <p:nvPr/>
              </p:nvSpPr>
              <p:spPr>
                <a:xfrm>
                  <a:off x="3330849" y="3520342"/>
                  <a:ext cx="79675" cy="62550"/>
                </a:xfrm>
                <a:custGeom>
                  <a:rect b="b" l="l" r="r" t="t"/>
                  <a:pathLst>
                    <a:path extrusionOk="0" h="2502" w="3187">
                      <a:moveTo>
                        <a:pt x="1578" y="2502"/>
                      </a:moveTo>
                      <a:cubicBezTo>
                        <a:pt x="3186" y="2502"/>
                        <a:pt x="3186" y="1"/>
                        <a:pt x="1578" y="1"/>
                      </a:cubicBezTo>
                      <a:lnTo>
                        <a:pt x="1578" y="1"/>
                      </a:lnTo>
                      <a:cubicBezTo>
                        <a:pt x="0" y="1"/>
                        <a:pt x="0" y="2502"/>
                        <a:pt x="1578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50" name="Google Shape;850;p23"/>
                <p:cNvSpPr/>
                <p:nvPr/>
              </p:nvSpPr>
              <p:spPr>
                <a:xfrm>
                  <a:off x="3004169" y="3526648"/>
                  <a:ext cx="80400" cy="62550"/>
                </a:xfrm>
                <a:custGeom>
                  <a:rect b="b" l="l" r="r" t="t"/>
                  <a:pathLst>
                    <a:path extrusionOk="0" h="2502" w="3216">
                      <a:moveTo>
                        <a:pt x="1608" y="2502"/>
                      </a:moveTo>
                      <a:cubicBezTo>
                        <a:pt x="3216" y="250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51" name="Google Shape;851;p23"/>
                <p:cNvSpPr/>
                <p:nvPr/>
              </p:nvSpPr>
              <p:spPr>
                <a:xfrm>
                  <a:off x="2530450" y="3238600"/>
                  <a:ext cx="79675" cy="61800"/>
                </a:xfrm>
                <a:custGeom>
                  <a:rect b="b" l="l" r="r" t="t"/>
                  <a:pathLst>
                    <a:path extrusionOk="0" h="2472" w="3187">
                      <a:moveTo>
                        <a:pt x="1579" y="2472"/>
                      </a:moveTo>
                      <a:cubicBezTo>
                        <a:pt x="3186" y="2472"/>
                        <a:pt x="3186" y="0"/>
                        <a:pt x="1579" y="0"/>
                      </a:cubicBezTo>
                      <a:lnTo>
                        <a:pt x="1579" y="0"/>
                      </a:lnTo>
                      <a:cubicBezTo>
                        <a:pt x="1" y="0"/>
                        <a:pt x="1" y="2472"/>
                        <a:pt x="157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52" name="Google Shape;852;p23"/>
                <p:cNvSpPr/>
                <p:nvPr/>
              </p:nvSpPr>
              <p:spPr>
                <a:xfrm>
                  <a:off x="3552074" y="2254195"/>
                  <a:ext cx="79675" cy="62550"/>
                </a:xfrm>
                <a:custGeom>
                  <a:rect b="b" l="l" r="r" t="t"/>
                  <a:pathLst>
                    <a:path extrusionOk="0" h="2502" w="3187">
                      <a:moveTo>
                        <a:pt x="1608" y="2502"/>
                      </a:moveTo>
                      <a:cubicBezTo>
                        <a:pt x="3186" y="2502"/>
                        <a:pt x="318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53" name="Google Shape;853;p23"/>
                <p:cNvSpPr/>
                <p:nvPr/>
              </p:nvSpPr>
              <p:spPr>
                <a:xfrm>
                  <a:off x="2617250" y="2255300"/>
                  <a:ext cx="79650" cy="62550"/>
                </a:xfrm>
                <a:custGeom>
                  <a:rect b="b" l="l" r="r" t="t"/>
                  <a:pathLst>
                    <a:path extrusionOk="0" h="2502" w="3186">
                      <a:moveTo>
                        <a:pt x="1578" y="2502"/>
                      </a:moveTo>
                      <a:cubicBezTo>
                        <a:pt x="3186" y="2502"/>
                        <a:pt x="3186" y="1"/>
                        <a:pt x="1578" y="1"/>
                      </a:cubicBezTo>
                      <a:lnTo>
                        <a:pt x="1578" y="1"/>
                      </a:lnTo>
                      <a:cubicBezTo>
                        <a:pt x="0" y="1"/>
                        <a:pt x="0" y="2502"/>
                        <a:pt x="1578" y="2502"/>
                      </a:cubicBezTo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54" name="Google Shape;854;p23"/>
                <p:cNvSpPr/>
                <p:nvPr/>
              </p:nvSpPr>
              <p:spPr>
                <a:xfrm>
                  <a:off x="3555425" y="1542225"/>
                  <a:ext cx="80400" cy="61800"/>
                </a:xfrm>
                <a:custGeom>
                  <a:rect b="b" l="l" r="r" t="t"/>
                  <a:pathLst>
                    <a:path extrusionOk="0" h="2472" w="3216">
                      <a:moveTo>
                        <a:pt x="1608" y="2471"/>
                      </a:moveTo>
                      <a:cubicBezTo>
                        <a:pt x="3216" y="2471"/>
                        <a:pt x="3216" y="0"/>
                        <a:pt x="1608" y="0"/>
                      </a:cubicBezTo>
                      <a:lnTo>
                        <a:pt x="1608" y="0"/>
                      </a:lnTo>
                      <a:cubicBezTo>
                        <a:pt x="0" y="0"/>
                        <a:pt x="0" y="2471"/>
                        <a:pt x="1608" y="2471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55" name="Google Shape;855;p23"/>
                <p:cNvSpPr/>
                <p:nvPr/>
              </p:nvSpPr>
              <p:spPr>
                <a:xfrm>
                  <a:off x="3551700" y="2185498"/>
                  <a:ext cx="80425" cy="61800"/>
                </a:xfrm>
                <a:custGeom>
                  <a:rect b="b" l="l" r="r" t="t"/>
                  <a:pathLst>
                    <a:path extrusionOk="0" h="2472" w="3217">
                      <a:moveTo>
                        <a:pt x="1608" y="2472"/>
                      </a:moveTo>
                      <a:cubicBezTo>
                        <a:pt x="3216" y="2472"/>
                        <a:pt x="3216" y="0"/>
                        <a:pt x="1608" y="0"/>
                      </a:cubicBezTo>
                      <a:lnTo>
                        <a:pt x="1608" y="0"/>
                      </a:lnTo>
                      <a:cubicBezTo>
                        <a:pt x="30" y="0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856" name="Google Shape;856;p23"/>
              <p:cNvGrpSpPr/>
              <p:nvPr/>
            </p:nvGrpSpPr>
            <p:grpSpPr>
              <a:xfrm>
                <a:off x="5410000" y="3637511"/>
                <a:ext cx="1017675" cy="63064"/>
                <a:chOff x="2617250" y="2254786"/>
                <a:chExt cx="1017675" cy="63064"/>
              </a:xfrm>
            </p:grpSpPr>
            <p:sp>
              <p:nvSpPr>
                <p:cNvPr id="857" name="Google Shape;857;p23"/>
                <p:cNvSpPr/>
                <p:nvPr/>
              </p:nvSpPr>
              <p:spPr>
                <a:xfrm>
                  <a:off x="2655200" y="2276150"/>
                  <a:ext cx="912600" cy="18625"/>
                </a:xfrm>
                <a:custGeom>
                  <a:rect b="b" l="l" r="r" t="t"/>
                  <a:pathLst>
                    <a:path extrusionOk="0" h="745" w="36504">
                      <a:moveTo>
                        <a:pt x="1" y="745"/>
                      </a:moveTo>
                      <a:lnTo>
                        <a:pt x="36504" y="745"/>
                      </a:lnTo>
                      <a:lnTo>
                        <a:pt x="36504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58" name="Google Shape;858;p23"/>
                <p:cNvSpPr/>
                <p:nvPr/>
              </p:nvSpPr>
              <p:spPr>
                <a:xfrm>
                  <a:off x="3555250" y="2254786"/>
                  <a:ext cx="79675" cy="62550"/>
                </a:xfrm>
                <a:custGeom>
                  <a:rect b="b" l="l" r="r" t="t"/>
                  <a:pathLst>
                    <a:path extrusionOk="0" h="2502" w="3187">
                      <a:moveTo>
                        <a:pt x="1608" y="2502"/>
                      </a:moveTo>
                      <a:cubicBezTo>
                        <a:pt x="3186" y="2502"/>
                        <a:pt x="318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59" name="Google Shape;859;p23"/>
                <p:cNvSpPr/>
                <p:nvPr/>
              </p:nvSpPr>
              <p:spPr>
                <a:xfrm>
                  <a:off x="2617250" y="2255300"/>
                  <a:ext cx="79650" cy="62550"/>
                </a:xfrm>
                <a:custGeom>
                  <a:rect b="b" l="l" r="r" t="t"/>
                  <a:pathLst>
                    <a:path extrusionOk="0" h="2502" w="3186">
                      <a:moveTo>
                        <a:pt x="1578" y="2502"/>
                      </a:moveTo>
                      <a:cubicBezTo>
                        <a:pt x="3186" y="2502"/>
                        <a:pt x="3186" y="1"/>
                        <a:pt x="1578" y="1"/>
                      </a:cubicBezTo>
                      <a:lnTo>
                        <a:pt x="1578" y="1"/>
                      </a:lnTo>
                      <a:cubicBezTo>
                        <a:pt x="0" y="1"/>
                        <a:pt x="0" y="2502"/>
                        <a:pt x="1578" y="2502"/>
                      </a:cubicBezTo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860" name="Google Shape;860;p23"/>
            <p:cNvSpPr/>
            <p:nvPr/>
          </p:nvSpPr>
          <p:spPr>
            <a:xfrm>
              <a:off x="6728750" y="4464275"/>
              <a:ext cx="80425" cy="61800"/>
            </a:xfrm>
            <a:custGeom>
              <a:rect b="b" l="l" r="r" t="t"/>
              <a:pathLst>
                <a:path extrusionOk="0" h="2472" w="3217">
                  <a:moveTo>
                    <a:pt x="1609" y="2472"/>
                  </a:moveTo>
                  <a:cubicBezTo>
                    <a:pt x="3217" y="2472"/>
                    <a:pt x="3217" y="0"/>
                    <a:pt x="1609" y="0"/>
                  </a:cubicBezTo>
                  <a:lnTo>
                    <a:pt x="1609" y="0"/>
                  </a:lnTo>
                  <a:cubicBezTo>
                    <a:pt x="1" y="0"/>
                    <a:pt x="1" y="2472"/>
                    <a:pt x="1609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TITLE_AND_BODY_1">
    <p:spTree>
      <p:nvGrpSpPr>
        <p:cNvPr id="86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p24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63" name="Google Shape;863;p24"/>
          <p:cNvSpPr txBox="1"/>
          <p:nvPr>
            <p:ph idx="1" type="body"/>
          </p:nvPr>
        </p:nvSpPr>
        <p:spPr>
          <a:xfrm>
            <a:off x="713225" y="1297400"/>
            <a:ext cx="7717500" cy="331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grpSp>
        <p:nvGrpSpPr>
          <p:cNvPr id="864" name="Google Shape;864;p24"/>
          <p:cNvGrpSpPr/>
          <p:nvPr/>
        </p:nvGrpSpPr>
        <p:grpSpPr>
          <a:xfrm flipH="1">
            <a:off x="-193250" y="-516225"/>
            <a:ext cx="9144823" cy="6841363"/>
            <a:chOff x="-193250" y="-516225"/>
            <a:chExt cx="9144823" cy="6841363"/>
          </a:xfrm>
        </p:grpSpPr>
        <p:pic>
          <p:nvPicPr>
            <p:cNvPr id="865" name="Google Shape;865;p24"/>
            <p:cNvPicPr preferRelativeResize="0"/>
            <p:nvPr/>
          </p:nvPicPr>
          <p:blipFill>
            <a:blip r:embed="rId2">
              <a:alphaModFix amt="30000"/>
            </a:blip>
            <a:stretch>
              <a:fillRect/>
            </a:stretch>
          </p:blipFill>
          <p:spPr>
            <a:xfrm>
              <a:off x="-193250" y="2968712"/>
              <a:ext cx="4162851" cy="3356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66" name="Google Shape;866;p24"/>
            <p:cNvPicPr preferRelativeResize="0"/>
            <p:nvPr/>
          </p:nvPicPr>
          <p:blipFill>
            <a:blip r:embed="rId3">
              <a:alphaModFix amt="30000"/>
            </a:blip>
            <a:stretch>
              <a:fillRect/>
            </a:stretch>
          </p:blipFill>
          <p:spPr>
            <a:xfrm>
              <a:off x="4460415" y="-516225"/>
              <a:ext cx="4403759" cy="20583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67" name="Google Shape;867;p24"/>
            <p:cNvPicPr preferRelativeResize="0"/>
            <p:nvPr/>
          </p:nvPicPr>
          <p:blipFill>
            <a:blip r:embed="rId4">
              <a:alphaModFix amt="30000"/>
            </a:blip>
            <a:stretch>
              <a:fillRect/>
            </a:stretch>
          </p:blipFill>
          <p:spPr>
            <a:xfrm rot="5400000">
              <a:off x="138350" y="-415500"/>
              <a:ext cx="2480650" cy="28278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68" name="Google Shape;868;p24"/>
            <p:cNvPicPr preferRelativeResize="0"/>
            <p:nvPr/>
          </p:nvPicPr>
          <p:blipFill>
            <a:blip r:embed="rId5">
              <a:alphaModFix amt="30000"/>
            </a:blip>
            <a:stretch>
              <a:fillRect/>
            </a:stretch>
          </p:blipFill>
          <p:spPr>
            <a:xfrm>
              <a:off x="3808375" y="2154920"/>
              <a:ext cx="5143199" cy="256217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69" name="Google Shape;869;p24"/>
          <p:cNvGrpSpPr/>
          <p:nvPr/>
        </p:nvGrpSpPr>
        <p:grpSpPr>
          <a:xfrm>
            <a:off x="6103967" y="1678954"/>
            <a:ext cx="4497070" cy="5216035"/>
            <a:chOff x="5082600" y="539500"/>
            <a:chExt cx="3437076" cy="3986575"/>
          </a:xfrm>
        </p:grpSpPr>
        <p:grpSp>
          <p:nvGrpSpPr>
            <p:cNvPr id="870" name="Google Shape;870;p24"/>
            <p:cNvGrpSpPr/>
            <p:nvPr/>
          </p:nvGrpSpPr>
          <p:grpSpPr>
            <a:xfrm>
              <a:off x="5082600" y="539500"/>
              <a:ext cx="3437076" cy="3971150"/>
              <a:chOff x="5082600" y="539500"/>
              <a:chExt cx="3437076" cy="3971150"/>
            </a:xfrm>
          </p:grpSpPr>
          <p:grpSp>
            <p:nvGrpSpPr>
              <p:cNvPr id="871" name="Google Shape;871;p24"/>
              <p:cNvGrpSpPr/>
              <p:nvPr/>
            </p:nvGrpSpPr>
            <p:grpSpPr>
              <a:xfrm>
                <a:off x="5082600" y="539500"/>
                <a:ext cx="3437076" cy="3971150"/>
                <a:chOff x="2222725" y="1095600"/>
                <a:chExt cx="3437076" cy="3971150"/>
              </a:xfrm>
            </p:grpSpPr>
            <p:sp>
              <p:nvSpPr>
                <p:cNvPr id="872" name="Google Shape;872;p24"/>
                <p:cNvSpPr/>
                <p:nvPr/>
              </p:nvSpPr>
              <p:spPr>
                <a:xfrm>
                  <a:off x="4092850" y="2165975"/>
                  <a:ext cx="1491700" cy="782350"/>
                </a:xfrm>
                <a:custGeom>
                  <a:rect b="b" l="l" r="r" t="t"/>
                  <a:pathLst>
                    <a:path extrusionOk="0" h="31294" w="59668">
                      <a:moveTo>
                        <a:pt x="39212" y="31293"/>
                      </a:moveTo>
                      <a:lnTo>
                        <a:pt x="0" y="31293"/>
                      </a:lnTo>
                      <a:lnTo>
                        <a:pt x="0" y="30549"/>
                      </a:lnTo>
                      <a:lnTo>
                        <a:pt x="38468" y="30549"/>
                      </a:lnTo>
                      <a:lnTo>
                        <a:pt x="38468" y="1"/>
                      </a:lnTo>
                      <a:lnTo>
                        <a:pt x="59667" y="1"/>
                      </a:lnTo>
                      <a:lnTo>
                        <a:pt x="59667" y="745"/>
                      </a:lnTo>
                      <a:lnTo>
                        <a:pt x="39212" y="745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73" name="Google Shape;873;p24"/>
                <p:cNvSpPr/>
                <p:nvPr/>
              </p:nvSpPr>
              <p:spPr>
                <a:xfrm>
                  <a:off x="5573740" y="2144262"/>
                  <a:ext cx="79675" cy="61800"/>
                </a:xfrm>
                <a:custGeom>
                  <a:rect b="b" l="l" r="r" t="t"/>
                  <a:pathLst>
                    <a:path extrusionOk="0" h="2472" w="3187">
                      <a:moveTo>
                        <a:pt x="1579" y="2472"/>
                      </a:moveTo>
                      <a:cubicBezTo>
                        <a:pt x="3186" y="2472"/>
                        <a:pt x="3186" y="1"/>
                        <a:pt x="1579" y="1"/>
                      </a:cubicBezTo>
                      <a:lnTo>
                        <a:pt x="1579" y="1"/>
                      </a:lnTo>
                      <a:cubicBezTo>
                        <a:pt x="1" y="1"/>
                        <a:pt x="1" y="2472"/>
                        <a:pt x="157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74" name="Google Shape;874;p24"/>
                <p:cNvSpPr/>
                <p:nvPr/>
              </p:nvSpPr>
              <p:spPr>
                <a:xfrm>
                  <a:off x="4555825" y="3173100"/>
                  <a:ext cx="1036900" cy="18625"/>
                </a:xfrm>
                <a:custGeom>
                  <a:rect b="b" l="l" r="r" t="t"/>
                  <a:pathLst>
                    <a:path extrusionOk="0" h="745" w="41476">
                      <a:moveTo>
                        <a:pt x="1" y="745"/>
                      </a:moveTo>
                      <a:lnTo>
                        <a:pt x="41476" y="745"/>
                      </a:lnTo>
                      <a:lnTo>
                        <a:pt x="41476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75" name="Google Shape;875;p24"/>
                <p:cNvSpPr/>
                <p:nvPr/>
              </p:nvSpPr>
              <p:spPr>
                <a:xfrm>
                  <a:off x="2566175" y="1566775"/>
                  <a:ext cx="1329425" cy="1247575"/>
                </a:xfrm>
                <a:custGeom>
                  <a:rect b="b" l="l" r="r" t="t"/>
                  <a:pathLst>
                    <a:path extrusionOk="0" h="49903" w="53177">
                      <a:moveTo>
                        <a:pt x="1" y="1"/>
                      </a:moveTo>
                      <a:lnTo>
                        <a:pt x="1" y="745"/>
                      </a:lnTo>
                      <a:lnTo>
                        <a:pt x="29388" y="745"/>
                      </a:lnTo>
                      <a:lnTo>
                        <a:pt x="29388" y="49902"/>
                      </a:lnTo>
                      <a:lnTo>
                        <a:pt x="53177" y="49902"/>
                      </a:lnTo>
                      <a:lnTo>
                        <a:pt x="53177" y="49158"/>
                      </a:lnTo>
                      <a:lnTo>
                        <a:pt x="30132" y="49158"/>
                      </a:lnTo>
                      <a:lnTo>
                        <a:pt x="30132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76" name="Google Shape;876;p24"/>
                <p:cNvSpPr/>
                <p:nvPr/>
              </p:nvSpPr>
              <p:spPr>
                <a:xfrm>
                  <a:off x="4065300" y="3514000"/>
                  <a:ext cx="18625" cy="1367400"/>
                </a:xfrm>
                <a:custGeom>
                  <a:rect b="b" l="l" r="r" t="t"/>
                  <a:pathLst>
                    <a:path extrusionOk="0" h="54696" w="745">
                      <a:moveTo>
                        <a:pt x="0" y="54696"/>
                      </a:moveTo>
                      <a:lnTo>
                        <a:pt x="745" y="54696"/>
                      </a:lnTo>
                      <a:lnTo>
                        <a:pt x="745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77" name="Google Shape;877;p24"/>
                <p:cNvSpPr/>
                <p:nvPr/>
              </p:nvSpPr>
              <p:spPr>
                <a:xfrm>
                  <a:off x="3898575" y="3514000"/>
                  <a:ext cx="18625" cy="1552750"/>
                </a:xfrm>
                <a:custGeom>
                  <a:rect b="b" l="l" r="r" t="t"/>
                  <a:pathLst>
                    <a:path extrusionOk="0" h="62110" w="745">
                      <a:moveTo>
                        <a:pt x="0" y="62109"/>
                      </a:moveTo>
                      <a:lnTo>
                        <a:pt x="744" y="62109"/>
                      </a:lnTo>
                      <a:lnTo>
                        <a:pt x="744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78" name="Google Shape;878;p24"/>
                <p:cNvSpPr/>
                <p:nvPr/>
              </p:nvSpPr>
              <p:spPr>
                <a:xfrm>
                  <a:off x="4202250" y="3313025"/>
                  <a:ext cx="1217800" cy="1383025"/>
                </a:xfrm>
                <a:custGeom>
                  <a:rect b="b" l="l" r="r" t="t"/>
                  <a:pathLst>
                    <a:path extrusionOk="0" h="55321" w="48712">
                      <a:moveTo>
                        <a:pt x="1" y="1"/>
                      </a:moveTo>
                      <a:lnTo>
                        <a:pt x="1" y="37457"/>
                      </a:lnTo>
                      <a:lnTo>
                        <a:pt x="47967" y="37457"/>
                      </a:lnTo>
                      <a:lnTo>
                        <a:pt x="47967" y="55321"/>
                      </a:lnTo>
                      <a:lnTo>
                        <a:pt x="48711" y="55321"/>
                      </a:lnTo>
                      <a:lnTo>
                        <a:pt x="48711" y="36712"/>
                      </a:lnTo>
                      <a:lnTo>
                        <a:pt x="745" y="36712"/>
                      </a:lnTo>
                      <a:lnTo>
                        <a:pt x="745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79" name="Google Shape;879;p24"/>
                <p:cNvSpPr/>
                <p:nvPr/>
              </p:nvSpPr>
              <p:spPr>
                <a:xfrm>
                  <a:off x="2822225" y="3313025"/>
                  <a:ext cx="943875" cy="564250"/>
                </a:xfrm>
                <a:custGeom>
                  <a:rect b="b" l="l" r="r" t="t"/>
                  <a:pathLst>
                    <a:path extrusionOk="0" h="22570" w="37755">
                      <a:moveTo>
                        <a:pt x="37010" y="1"/>
                      </a:moveTo>
                      <a:lnTo>
                        <a:pt x="37010" y="21825"/>
                      </a:lnTo>
                      <a:lnTo>
                        <a:pt x="1" y="21825"/>
                      </a:lnTo>
                      <a:lnTo>
                        <a:pt x="1" y="22570"/>
                      </a:lnTo>
                      <a:lnTo>
                        <a:pt x="37754" y="22570"/>
                      </a:lnTo>
                      <a:lnTo>
                        <a:pt x="37754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80" name="Google Shape;880;p24"/>
                <p:cNvSpPr/>
                <p:nvPr/>
              </p:nvSpPr>
              <p:spPr>
                <a:xfrm>
                  <a:off x="3932800" y="1126125"/>
                  <a:ext cx="282875" cy="1506600"/>
                </a:xfrm>
                <a:custGeom>
                  <a:rect b="b" l="l" r="r" t="t"/>
                  <a:pathLst>
                    <a:path extrusionOk="0" h="60264" w="11315">
                      <a:moveTo>
                        <a:pt x="1" y="0"/>
                      </a:moveTo>
                      <a:lnTo>
                        <a:pt x="1" y="60263"/>
                      </a:lnTo>
                      <a:lnTo>
                        <a:pt x="11315" y="60263"/>
                      </a:lnTo>
                      <a:lnTo>
                        <a:pt x="11315" y="16734"/>
                      </a:lnTo>
                      <a:lnTo>
                        <a:pt x="10570" y="16734"/>
                      </a:lnTo>
                      <a:lnTo>
                        <a:pt x="10570" y="59519"/>
                      </a:lnTo>
                      <a:lnTo>
                        <a:pt x="745" y="59519"/>
                      </a:lnTo>
                      <a:lnTo>
                        <a:pt x="745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81" name="Google Shape;881;p24"/>
                <p:cNvSpPr/>
                <p:nvPr/>
              </p:nvSpPr>
              <p:spPr>
                <a:xfrm>
                  <a:off x="3747450" y="4004525"/>
                  <a:ext cx="18650" cy="640925"/>
                </a:xfrm>
                <a:custGeom>
                  <a:rect b="b" l="l" r="r" t="t"/>
                  <a:pathLst>
                    <a:path extrusionOk="0" h="25637" w="746">
                      <a:moveTo>
                        <a:pt x="1" y="25636"/>
                      </a:moveTo>
                      <a:lnTo>
                        <a:pt x="745" y="25636"/>
                      </a:lnTo>
                      <a:lnTo>
                        <a:pt x="745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82" name="Google Shape;882;p24"/>
                <p:cNvSpPr/>
                <p:nvPr/>
              </p:nvSpPr>
              <p:spPr>
                <a:xfrm>
                  <a:off x="4359325" y="3514000"/>
                  <a:ext cx="646100" cy="305225"/>
                </a:xfrm>
                <a:custGeom>
                  <a:rect b="b" l="l" r="r" t="t"/>
                  <a:pathLst>
                    <a:path extrusionOk="0" h="12209" w="25844">
                      <a:moveTo>
                        <a:pt x="0" y="1"/>
                      </a:moveTo>
                      <a:lnTo>
                        <a:pt x="0" y="12208"/>
                      </a:lnTo>
                      <a:lnTo>
                        <a:pt x="25844" y="12208"/>
                      </a:lnTo>
                      <a:lnTo>
                        <a:pt x="25844" y="11464"/>
                      </a:lnTo>
                      <a:lnTo>
                        <a:pt x="745" y="11464"/>
                      </a:lnTo>
                      <a:lnTo>
                        <a:pt x="745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83" name="Google Shape;883;p24"/>
                <p:cNvSpPr/>
                <p:nvPr/>
              </p:nvSpPr>
              <p:spPr>
                <a:xfrm>
                  <a:off x="2265150" y="2795700"/>
                  <a:ext cx="1434044" cy="206225"/>
                </a:xfrm>
                <a:custGeom>
                  <a:rect b="b" l="l" r="r" t="t"/>
                  <a:pathLst>
                    <a:path extrusionOk="0" h="8249" w="78902">
                      <a:moveTo>
                        <a:pt x="1" y="1"/>
                      </a:moveTo>
                      <a:lnTo>
                        <a:pt x="1" y="745"/>
                      </a:lnTo>
                      <a:lnTo>
                        <a:pt x="43471" y="745"/>
                      </a:lnTo>
                      <a:lnTo>
                        <a:pt x="43471" y="8248"/>
                      </a:lnTo>
                      <a:lnTo>
                        <a:pt x="78902" y="8248"/>
                      </a:lnTo>
                      <a:lnTo>
                        <a:pt x="78902" y="7504"/>
                      </a:lnTo>
                      <a:lnTo>
                        <a:pt x="44215" y="7504"/>
                      </a:lnTo>
                      <a:lnTo>
                        <a:pt x="44215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84" name="Google Shape;884;p24"/>
                <p:cNvSpPr/>
                <p:nvPr/>
              </p:nvSpPr>
              <p:spPr>
                <a:xfrm>
                  <a:off x="4164300" y="1513925"/>
                  <a:ext cx="80400" cy="62550"/>
                </a:xfrm>
                <a:custGeom>
                  <a:rect b="b" l="l" r="r" t="t"/>
                  <a:pathLst>
                    <a:path extrusionOk="0" h="2502" w="3216">
                      <a:moveTo>
                        <a:pt x="1608" y="2502"/>
                      </a:moveTo>
                      <a:cubicBezTo>
                        <a:pt x="3216" y="250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85" name="Google Shape;885;p24"/>
                <p:cNvSpPr/>
                <p:nvPr/>
              </p:nvSpPr>
              <p:spPr>
                <a:xfrm>
                  <a:off x="3903775" y="1095600"/>
                  <a:ext cx="80425" cy="61800"/>
                </a:xfrm>
                <a:custGeom>
                  <a:rect b="b" l="l" r="r" t="t"/>
                  <a:pathLst>
                    <a:path extrusionOk="0" h="2472" w="3217">
                      <a:moveTo>
                        <a:pt x="1608" y="2472"/>
                      </a:moveTo>
                      <a:cubicBezTo>
                        <a:pt x="3216" y="247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1" y="1"/>
                        <a:pt x="1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86" name="Google Shape;886;p24"/>
                <p:cNvSpPr/>
                <p:nvPr/>
              </p:nvSpPr>
              <p:spPr>
                <a:xfrm>
                  <a:off x="2526725" y="1542225"/>
                  <a:ext cx="80425" cy="61800"/>
                </a:xfrm>
                <a:custGeom>
                  <a:rect b="b" l="l" r="r" t="t"/>
                  <a:pathLst>
                    <a:path extrusionOk="0" h="2472" w="3217">
                      <a:moveTo>
                        <a:pt x="1608" y="2471"/>
                      </a:moveTo>
                      <a:cubicBezTo>
                        <a:pt x="3216" y="2471"/>
                        <a:pt x="3216" y="0"/>
                        <a:pt x="1608" y="0"/>
                      </a:cubicBezTo>
                      <a:lnTo>
                        <a:pt x="1608" y="0"/>
                      </a:lnTo>
                      <a:cubicBezTo>
                        <a:pt x="1" y="0"/>
                        <a:pt x="1" y="2471"/>
                        <a:pt x="1608" y="2471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87" name="Google Shape;887;p24"/>
                <p:cNvSpPr/>
                <p:nvPr/>
              </p:nvSpPr>
              <p:spPr>
                <a:xfrm>
                  <a:off x="2222725" y="2779325"/>
                  <a:ext cx="80425" cy="62550"/>
                </a:xfrm>
                <a:custGeom>
                  <a:rect b="b" l="l" r="r" t="t"/>
                  <a:pathLst>
                    <a:path extrusionOk="0" h="2502" w="3217">
                      <a:moveTo>
                        <a:pt x="1609" y="2502"/>
                      </a:moveTo>
                      <a:cubicBezTo>
                        <a:pt x="3217" y="2502"/>
                        <a:pt x="3217" y="1"/>
                        <a:pt x="1609" y="1"/>
                      </a:cubicBezTo>
                      <a:lnTo>
                        <a:pt x="1609" y="1"/>
                      </a:lnTo>
                      <a:cubicBezTo>
                        <a:pt x="1" y="1"/>
                        <a:pt x="1" y="2502"/>
                        <a:pt x="1609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88" name="Google Shape;888;p24"/>
                <p:cNvSpPr/>
                <p:nvPr/>
              </p:nvSpPr>
              <p:spPr>
                <a:xfrm>
                  <a:off x="2757698" y="3840025"/>
                  <a:ext cx="80425" cy="62550"/>
                </a:xfrm>
                <a:custGeom>
                  <a:rect b="b" l="l" r="r" t="t"/>
                  <a:pathLst>
                    <a:path extrusionOk="0" h="2502" w="3217">
                      <a:moveTo>
                        <a:pt x="1608" y="2502"/>
                      </a:moveTo>
                      <a:cubicBezTo>
                        <a:pt x="3216" y="250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89" name="Google Shape;889;p24"/>
                <p:cNvSpPr/>
                <p:nvPr/>
              </p:nvSpPr>
              <p:spPr>
                <a:xfrm>
                  <a:off x="3716561" y="4639906"/>
                  <a:ext cx="80425" cy="61800"/>
                </a:xfrm>
                <a:custGeom>
                  <a:rect b="b" l="l" r="r" t="t"/>
                  <a:pathLst>
                    <a:path extrusionOk="0" h="2472" w="3217">
                      <a:moveTo>
                        <a:pt x="1609" y="2472"/>
                      </a:moveTo>
                      <a:cubicBezTo>
                        <a:pt x="3217" y="2472"/>
                        <a:pt x="3217" y="0"/>
                        <a:pt x="1609" y="0"/>
                      </a:cubicBezTo>
                      <a:lnTo>
                        <a:pt x="1609" y="0"/>
                      </a:lnTo>
                      <a:cubicBezTo>
                        <a:pt x="1" y="0"/>
                        <a:pt x="1" y="2472"/>
                        <a:pt x="160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90" name="Google Shape;890;p24"/>
                <p:cNvSpPr/>
                <p:nvPr/>
              </p:nvSpPr>
              <p:spPr>
                <a:xfrm>
                  <a:off x="3716579" y="3947448"/>
                  <a:ext cx="80400" cy="61800"/>
                </a:xfrm>
                <a:custGeom>
                  <a:rect b="b" l="l" r="r" t="t"/>
                  <a:pathLst>
                    <a:path extrusionOk="0" h="2472" w="3216">
                      <a:moveTo>
                        <a:pt x="1608" y="2471"/>
                      </a:moveTo>
                      <a:cubicBezTo>
                        <a:pt x="3216" y="2471"/>
                        <a:pt x="3216" y="0"/>
                        <a:pt x="1608" y="0"/>
                      </a:cubicBezTo>
                      <a:lnTo>
                        <a:pt x="1608" y="0"/>
                      </a:lnTo>
                      <a:cubicBezTo>
                        <a:pt x="0" y="0"/>
                        <a:pt x="0" y="2471"/>
                        <a:pt x="1608" y="2471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91" name="Google Shape;891;p24"/>
                <p:cNvSpPr/>
                <p:nvPr/>
              </p:nvSpPr>
              <p:spPr>
                <a:xfrm>
                  <a:off x="4034025" y="4848625"/>
                  <a:ext cx="80425" cy="61800"/>
                </a:xfrm>
                <a:custGeom>
                  <a:rect b="b" l="l" r="r" t="t"/>
                  <a:pathLst>
                    <a:path extrusionOk="0" h="2472" w="3217">
                      <a:moveTo>
                        <a:pt x="1609" y="2472"/>
                      </a:moveTo>
                      <a:cubicBezTo>
                        <a:pt x="3217" y="2472"/>
                        <a:pt x="3217" y="1"/>
                        <a:pt x="1609" y="1"/>
                      </a:cubicBezTo>
                      <a:lnTo>
                        <a:pt x="1609" y="1"/>
                      </a:lnTo>
                      <a:cubicBezTo>
                        <a:pt x="1" y="1"/>
                        <a:pt x="1" y="2472"/>
                        <a:pt x="160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92" name="Google Shape;892;p24"/>
                <p:cNvSpPr/>
                <p:nvPr/>
              </p:nvSpPr>
              <p:spPr>
                <a:xfrm>
                  <a:off x="5371216" y="4691404"/>
                  <a:ext cx="79675" cy="61800"/>
                </a:xfrm>
                <a:custGeom>
                  <a:rect b="b" l="l" r="r" t="t"/>
                  <a:pathLst>
                    <a:path extrusionOk="0" h="2472" w="3187">
                      <a:moveTo>
                        <a:pt x="1609" y="2472"/>
                      </a:moveTo>
                      <a:cubicBezTo>
                        <a:pt x="3187" y="2472"/>
                        <a:pt x="3187" y="0"/>
                        <a:pt x="1609" y="0"/>
                      </a:cubicBezTo>
                      <a:lnTo>
                        <a:pt x="1609" y="0"/>
                      </a:lnTo>
                      <a:cubicBezTo>
                        <a:pt x="1" y="0"/>
                        <a:pt x="1" y="2472"/>
                        <a:pt x="160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93" name="Google Shape;893;p24"/>
                <p:cNvSpPr/>
                <p:nvPr/>
              </p:nvSpPr>
              <p:spPr>
                <a:xfrm>
                  <a:off x="4982761" y="3778219"/>
                  <a:ext cx="80425" cy="61800"/>
                </a:xfrm>
                <a:custGeom>
                  <a:rect b="b" l="l" r="r" t="t"/>
                  <a:pathLst>
                    <a:path extrusionOk="0" h="2472" w="3217">
                      <a:moveTo>
                        <a:pt x="1608" y="2472"/>
                      </a:moveTo>
                      <a:cubicBezTo>
                        <a:pt x="3216" y="247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94" name="Google Shape;894;p24"/>
                <p:cNvSpPr/>
                <p:nvPr/>
              </p:nvSpPr>
              <p:spPr>
                <a:xfrm>
                  <a:off x="5580126" y="3151513"/>
                  <a:ext cx="79675" cy="61800"/>
                </a:xfrm>
                <a:custGeom>
                  <a:rect b="b" l="l" r="r" t="t"/>
                  <a:pathLst>
                    <a:path extrusionOk="0" h="2472" w="3187">
                      <a:moveTo>
                        <a:pt x="1608" y="2472"/>
                      </a:moveTo>
                      <a:cubicBezTo>
                        <a:pt x="3186" y="2472"/>
                        <a:pt x="318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95" name="Google Shape;895;p24"/>
                <p:cNvSpPr/>
                <p:nvPr/>
              </p:nvSpPr>
              <p:spPr>
                <a:xfrm>
                  <a:off x="2566175" y="3254975"/>
                  <a:ext cx="1191725" cy="18625"/>
                </a:xfrm>
                <a:custGeom>
                  <a:rect b="b" l="l" r="r" t="t"/>
                  <a:pathLst>
                    <a:path extrusionOk="0" h="745" w="47669">
                      <a:moveTo>
                        <a:pt x="1" y="745"/>
                      </a:moveTo>
                      <a:lnTo>
                        <a:pt x="47669" y="745"/>
                      </a:lnTo>
                      <a:lnTo>
                        <a:pt x="47669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96" name="Google Shape;896;p24"/>
                <p:cNvSpPr/>
                <p:nvPr/>
              </p:nvSpPr>
              <p:spPr>
                <a:xfrm>
                  <a:off x="4648125" y="3542300"/>
                  <a:ext cx="357300" cy="18625"/>
                </a:xfrm>
                <a:custGeom>
                  <a:rect b="b" l="l" r="r" t="t"/>
                  <a:pathLst>
                    <a:path extrusionOk="0" h="745" w="14292">
                      <a:moveTo>
                        <a:pt x="1" y="745"/>
                      </a:moveTo>
                      <a:lnTo>
                        <a:pt x="14292" y="745"/>
                      </a:lnTo>
                      <a:lnTo>
                        <a:pt x="14292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97" name="Google Shape;897;p24"/>
                <p:cNvSpPr/>
                <p:nvPr/>
              </p:nvSpPr>
              <p:spPr>
                <a:xfrm>
                  <a:off x="4523075" y="1163350"/>
                  <a:ext cx="223325" cy="1721700"/>
                </a:xfrm>
                <a:custGeom>
                  <a:rect b="b" l="l" r="r" t="t"/>
                  <a:pathLst>
                    <a:path extrusionOk="0" h="68868" w="8933">
                      <a:moveTo>
                        <a:pt x="8188" y="0"/>
                      </a:moveTo>
                      <a:lnTo>
                        <a:pt x="8188" y="25159"/>
                      </a:lnTo>
                      <a:lnTo>
                        <a:pt x="0" y="25159"/>
                      </a:lnTo>
                      <a:lnTo>
                        <a:pt x="0" y="68868"/>
                      </a:lnTo>
                      <a:lnTo>
                        <a:pt x="745" y="68868"/>
                      </a:lnTo>
                      <a:lnTo>
                        <a:pt x="745" y="25904"/>
                      </a:lnTo>
                      <a:lnTo>
                        <a:pt x="8933" y="25904"/>
                      </a:lnTo>
                      <a:lnTo>
                        <a:pt x="8933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98" name="Google Shape;898;p24"/>
                <p:cNvSpPr/>
                <p:nvPr/>
              </p:nvSpPr>
              <p:spPr>
                <a:xfrm>
                  <a:off x="3066375" y="3542300"/>
                  <a:ext cx="279175" cy="18625"/>
                </a:xfrm>
                <a:custGeom>
                  <a:rect b="b" l="l" r="r" t="t"/>
                  <a:pathLst>
                    <a:path extrusionOk="0" h="745" w="11167">
                      <a:moveTo>
                        <a:pt x="1" y="745"/>
                      </a:moveTo>
                      <a:lnTo>
                        <a:pt x="11166" y="745"/>
                      </a:lnTo>
                      <a:lnTo>
                        <a:pt x="11166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99" name="Google Shape;899;p24"/>
                <p:cNvSpPr/>
                <p:nvPr/>
              </p:nvSpPr>
              <p:spPr>
                <a:xfrm>
                  <a:off x="3583700" y="1575725"/>
                  <a:ext cx="18650" cy="614850"/>
                </a:xfrm>
                <a:custGeom>
                  <a:rect b="b" l="l" r="r" t="t"/>
                  <a:pathLst>
                    <a:path extrusionOk="0" h="24594" w="746">
                      <a:moveTo>
                        <a:pt x="1" y="24593"/>
                      </a:moveTo>
                      <a:lnTo>
                        <a:pt x="745" y="24593"/>
                      </a:lnTo>
                      <a:lnTo>
                        <a:pt x="745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00" name="Google Shape;900;p24"/>
                <p:cNvSpPr/>
                <p:nvPr/>
              </p:nvSpPr>
              <p:spPr>
                <a:xfrm>
                  <a:off x="2655200" y="2276150"/>
                  <a:ext cx="912600" cy="18625"/>
                </a:xfrm>
                <a:custGeom>
                  <a:rect b="b" l="l" r="r" t="t"/>
                  <a:pathLst>
                    <a:path extrusionOk="0" h="745" w="36504">
                      <a:moveTo>
                        <a:pt x="1" y="745"/>
                      </a:moveTo>
                      <a:lnTo>
                        <a:pt x="36504" y="745"/>
                      </a:lnTo>
                      <a:lnTo>
                        <a:pt x="36504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01" name="Google Shape;901;p24"/>
                <p:cNvSpPr/>
                <p:nvPr/>
              </p:nvSpPr>
              <p:spPr>
                <a:xfrm>
                  <a:off x="5064950" y="1507225"/>
                  <a:ext cx="18650" cy="375925"/>
                </a:xfrm>
                <a:custGeom>
                  <a:rect b="b" l="l" r="r" t="t"/>
                  <a:pathLst>
                    <a:path extrusionOk="0" h="15037" w="746">
                      <a:moveTo>
                        <a:pt x="1" y="15037"/>
                      </a:moveTo>
                      <a:lnTo>
                        <a:pt x="745" y="15037"/>
                      </a:lnTo>
                      <a:lnTo>
                        <a:pt x="745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02" name="Google Shape;902;p24"/>
                <p:cNvSpPr/>
                <p:nvPr/>
              </p:nvSpPr>
              <p:spPr>
                <a:xfrm>
                  <a:off x="4695025" y="1132825"/>
                  <a:ext cx="79675" cy="61800"/>
                </a:xfrm>
                <a:custGeom>
                  <a:rect b="b" l="l" r="r" t="t"/>
                  <a:pathLst>
                    <a:path extrusionOk="0" h="2472" w="3187">
                      <a:moveTo>
                        <a:pt x="1608" y="2472"/>
                      </a:moveTo>
                      <a:cubicBezTo>
                        <a:pt x="3186" y="2472"/>
                        <a:pt x="3186" y="0"/>
                        <a:pt x="1608" y="0"/>
                      </a:cubicBezTo>
                      <a:lnTo>
                        <a:pt x="1608" y="0"/>
                      </a:lnTo>
                      <a:cubicBezTo>
                        <a:pt x="0" y="0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03" name="Google Shape;903;p24"/>
                <p:cNvSpPr/>
                <p:nvPr/>
              </p:nvSpPr>
              <p:spPr>
                <a:xfrm>
                  <a:off x="5034064" y="1879391"/>
                  <a:ext cx="80425" cy="61800"/>
                </a:xfrm>
                <a:custGeom>
                  <a:rect b="b" l="l" r="r" t="t"/>
                  <a:pathLst>
                    <a:path extrusionOk="0" h="2472" w="3217">
                      <a:moveTo>
                        <a:pt x="1609" y="2471"/>
                      </a:moveTo>
                      <a:cubicBezTo>
                        <a:pt x="3216" y="2471"/>
                        <a:pt x="3216" y="0"/>
                        <a:pt x="1609" y="0"/>
                      </a:cubicBezTo>
                      <a:lnTo>
                        <a:pt x="1609" y="0"/>
                      </a:lnTo>
                      <a:cubicBezTo>
                        <a:pt x="1" y="0"/>
                        <a:pt x="1" y="2471"/>
                        <a:pt x="1609" y="2471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04" name="Google Shape;904;p24"/>
                <p:cNvSpPr/>
                <p:nvPr/>
              </p:nvSpPr>
              <p:spPr>
                <a:xfrm>
                  <a:off x="5034072" y="1452088"/>
                  <a:ext cx="80425" cy="61825"/>
                </a:xfrm>
                <a:custGeom>
                  <a:rect b="b" l="l" r="r" t="t"/>
                  <a:pathLst>
                    <a:path extrusionOk="0" h="2473" w="3217">
                      <a:moveTo>
                        <a:pt x="1609" y="2472"/>
                      </a:moveTo>
                      <a:cubicBezTo>
                        <a:pt x="3216" y="2472"/>
                        <a:pt x="3216" y="1"/>
                        <a:pt x="1609" y="1"/>
                      </a:cubicBezTo>
                      <a:lnTo>
                        <a:pt x="1609" y="1"/>
                      </a:lnTo>
                      <a:cubicBezTo>
                        <a:pt x="1" y="1"/>
                        <a:pt x="1" y="2472"/>
                        <a:pt x="160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05" name="Google Shape;905;p24"/>
                <p:cNvSpPr/>
                <p:nvPr/>
              </p:nvSpPr>
              <p:spPr>
                <a:xfrm>
                  <a:off x="4982761" y="3520713"/>
                  <a:ext cx="80425" cy="61800"/>
                </a:xfrm>
                <a:custGeom>
                  <a:rect b="b" l="l" r="r" t="t"/>
                  <a:pathLst>
                    <a:path extrusionOk="0" h="2472" w="3217">
                      <a:moveTo>
                        <a:pt x="1608" y="2472"/>
                      </a:moveTo>
                      <a:cubicBezTo>
                        <a:pt x="3216" y="247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06" name="Google Shape;906;p24"/>
                <p:cNvSpPr/>
                <p:nvPr/>
              </p:nvSpPr>
              <p:spPr>
                <a:xfrm>
                  <a:off x="4614625" y="3520700"/>
                  <a:ext cx="79675" cy="62550"/>
                </a:xfrm>
                <a:custGeom>
                  <a:rect b="b" l="l" r="r" t="t"/>
                  <a:pathLst>
                    <a:path extrusionOk="0" h="2502" w="3187">
                      <a:moveTo>
                        <a:pt x="1579" y="2502"/>
                      </a:moveTo>
                      <a:cubicBezTo>
                        <a:pt x="3186" y="2502"/>
                        <a:pt x="3186" y="1"/>
                        <a:pt x="1579" y="1"/>
                      </a:cubicBezTo>
                      <a:lnTo>
                        <a:pt x="1579" y="1"/>
                      </a:lnTo>
                      <a:cubicBezTo>
                        <a:pt x="1" y="1"/>
                        <a:pt x="1" y="2502"/>
                        <a:pt x="1579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07" name="Google Shape;907;p24"/>
                <p:cNvSpPr/>
                <p:nvPr/>
              </p:nvSpPr>
              <p:spPr>
                <a:xfrm>
                  <a:off x="3330849" y="3520342"/>
                  <a:ext cx="79675" cy="62550"/>
                </a:xfrm>
                <a:custGeom>
                  <a:rect b="b" l="l" r="r" t="t"/>
                  <a:pathLst>
                    <a:path extrusionOk="0" h="2502" w="3187">
                      <a:moveTo>
                        <a:pt x="1578" y="2502"/>
                      </a:moveTo>
                      <a:cubicBezTo>
                        <a:pt x="3186" y="2502"/>
                        <a:pt x="3186" y="1"/>
                        <a:pt x="1578" y="1"/>
                      </a:cubicBezTo>
                      <a:lnTo>
                        <a:pt x="1578" y="1"/>
                      </a:lnTo>
                      <a:cubicBezTo>
                        <a:pt x="0" y="1"/>
                        <a:pt x="0" y="2502"/>
                        <a:pt x="1578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08" name="Google Shape;908;p24"/>
                <p:cNvSpPr/>
                <p:nvPr/>
              </p:nvSpPr>
              <p:spPr>
                <a:xfrm>
                  <a:off x="3004169" y="3526648"/>
                  <a:ext cx="80400" cy="62550"/>
                </a:xfrm>
                <a:custGeom>
                  <a:rect b="b" l="l" r="r" t="t"/>
                  <a:pathLst>
                    <a:path extrusionOk="0" h="2502" w="3216">
                      <a:moveTo>
                        <a:pt x="1608" y="2502"/>
                      </a:moveTo>
                      <a:cubicBezTo>
                        <a:pt x="3216" y="250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09" name="Google Shape;909;p24"/>
                <p:cNvSpPr/>
                <p:nvPr/>
              </p:nvSpPr>
              <p:spPr>
                <a:xfrm>
                  <a:off x="2530450" y="3238600"/>
                  <a:ext cx="79675" cy="61800"/>
                </a:xfrm>
                <a:custGeom>
                  <a:rect b="b" l="l" r="r" t="t"/>
                  <a:pathLst>
                    <a:path extrusionOk="0" h="2472" w="3187">
                      <a:moveTo>
                        <a:pt x="1579" y="2472"/>
                      </a:moveTo>
                      <a:cubicBezTo>
                        <a:pt x="3186" y="2472"/>
                        <a:pt x="3186" y="0"/>
                        <a:pt x="1579" y="0"/>
                      </a:cubicBezTo>
                      <a:lnTo>
                        <a:pt x="1579" y="0"/>
                      </a:lnTo>
                      <a:cubicBezTo>
                        <a:pt x="1" y="0"/>
                        <a:pt x="1" y="2472"/>
                        <a:pt x="157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10" name="Google Shape;910;p24"/>
                <p:cNvSpPr/>
                <p:nvPr/>
              </p:nvSpPr>
              <p:spPr>
                <a:xfrm>
                  <a:off x="3552074" y="2254195"/>
                  <a:ext cx="79675" cy="62550"/>
                </a:xfrm>
                <a:custGeom>
                  <a:rect b="b" l="l" r="r" t="t"/>
                  <a:pathLst>
                    <a:path extrusionOk="0" h="2502" w="3187">
                      <a:moveTo>
                        <a:pt x="1608" y="2502"/>
                      </a:moveTo>
                      <a:cubicBezTo>
                        <a:pt x="3186" y="2502"/>
                        <a:pt x="318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11" name="Google Shape;911;p24"/>
                <p:cNvSpPr/>
                <p:nvPr/>
              </p:nvSpPr>
              <p:spPr>
                <a:xfrm>
                  <a:off x="2617250" y="2255300"/>
                  <a:ext cx="79650" cy="62550"/>
                </a:xfrm>
                <a:custGeom>
                  <a:rect b="b" l="l" r="r" t="t"/>
                  <a:pathLst>
                    <a:path extrusionOk="0" h="2502" w="3186">
                      <a:moveTo>
                        <a:pt x="1578" y="2502"/>
                      </a:moveTo>
                      <a:cubicBezTo>
                        <a:pt x="3186" y="2502"/>
                        <a:pt x="3186" y="1"/>
                        <a:pt x="1578" y="1"/>
                      </a:cubicBezTo>
                      <a:lnTo>
                        <a:pt x="1578" y="1"/>
                      </a:lnTo>
                      <a:cubicBezTo>
                        <a:pt x="0" y="1"/>
                        <a:pt x="0" y="2502"/>
                        <a:pt x="1578" y="2502"/>
                      </a:cubicBezTo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12" name="Google Shape;912;p24"/>
                <p:cNvSpPr/>
                <p:nvPr/>
              </p:nvSpPr>
              <p:spPr>
                <a:xfrm>
                  <a:off x="3555425" y="1542225"/>
                  <a:ext cx="80400" cy="61800"/>
                </a:xfrm>
                <a:custGeom>
                  <a:rect b="b" l="l" r="r" t="t"/>
                  <a:pathLst>
                    <a:path extrusionOk="0" h="2472" w="3216">
                      <a:moveTo>
                        <a:pt x="1608" y="2471"/>
                      </a:moveTo>
                      <a:cubicBezTo>
                        <a:pt x="3216" y="2471"/>
                        <a:pt x="3216" y="0"/>
                        <a:pt x="1608" y="0"/>
                      </a:cubicBezTo>
                      <a:lnTo>
                        <a:pt x="1608" y="0"/>
                      </a:lnTo>
                      <a:cubicBezTo>
                        <a:pt x="0" y="0"/>
                        <a:pt x="0" y="2471"/>
                        <a:pt x="1608" y="2471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13" name="Google Shape;913;p24"/>
                <p:cNvSpPr/>
                <p:nvPr/>
              </p:nvSpPr>
              <p:spPr>
                <a:xfrm>
                  <a:off x="3551700" y="2185498"/>
                  <a:ext cx="80425" cy="61800"/>
                </a:xfrm>
                <a:custGeom>
                  <a:rect b="b" l="l" r="r" t="t"/>
                  <a:pathLst>
                    <a:path extrusionOk="0" h="2472" w="3217">
                      <a:moveTo>
                        <a:pt x="1608" y="2472"/>
                      </a:moveTo>
                      <a:cubicBezTo>
                        <a:pt x="3216" y="2472"/>
                        <a:pt x="3216" y="0"/>
                        <a:pt x="1608" y="0"/>
                      </a:cubicBezTo>
                      <a:lnTo>
                        <a:pt x="1608" y="0"/>
                      </a:lnTo>
                      <a:cubicBezTo>
                        <a:pt x="30" y="0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914" name="Google Shape;914;p24"/>
              <p:cNvGrpSpPr/>
              <p:nvPr/>
            </p:nvGrpSpPr>
            <p:grpSpPr>
              <a:xfrm>
                <a:off x="5410000" y="3637511"/>
                <a:ext cx="1017675" cy="63064"/>
                <a:chOff x="2617250" y="2254786"/>
                <a:chExt cx="1017675" cy="63064"/>
              </a:xfrm>
            </p:grpSpPr>
            <p:sp>
              <p:nvSpPr>
                <p:cNvPr id="915" name="Google Shape;915;p24"/>
                <p:cNvSpPr/>
                <p:nvPr/>
              </p:nvSpPr>
              <p:spPr>
                <a:xfrm>
                  <a:off x="2655200" y="2276150"/>
                  <a:ext cx="912600" cy="18625"/>
                </a:xfrm>
                <a:custGeom>
                  <a:rect b="b" l="l" r="r" t="t"/>
                  <a:pathLst>
                    <a:path extrusionOk="0" h="745" w="36504">
                      <a:moveTo>
                        <a:pt x="1" y="745"/>
                      </a:moveTo>
                      <a:lnTo>
                        <a:pt x="36504" y="745"/>
                      </a:lnTo>
                      <a:lnTo>
                        <a:pt x="36504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16" name="Google Shape;916;p24"/>
                <p:cNvSpPr/>
                <p:nvPr/>
              </p:nvSpPr>
              <p:spPr>
                <a:xfrm>
                  <a:off x="3555250" y="2254786"/>
                  <a:ext cx="79675" cy="62550"/>
                </a:xfrm>
                <a:custGeom>
                  <a:rect b="b" l="l" r="r" t="t"/>
                  <a:pathLst>
                    <a:path extrusionOk="0" h="2502" w="3187">
                      <a:moveTo>
                        <a:pt x="1608" y="2502"/>
                      </a:moveTo>
                      <a:cubicBezTo>
                        <a:pt x="3186" y="2502"/>
                        <a:pt x="318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17" name="Google Shape;917;p24"/>
                <p:cNvSpPr/>
                <p:nvPr/>
              </p:nvSpPr>
              <p:spPr>
                <a:xfrm>
                  <a:off x="2617250" y="2255300"/>
                  <a:ext cx="79650" cy="62550"/>
                </a:xfrm>
                <a:custGeom>
                  <a:rect b="b" l="l" r="r" t="t"/>
                  <a:pathLst>
                    <a:path extrusionOk="0" h="2502" w="3186">
                      <a:moveTo>
                        <a:pt x="1578" y="2502"/>
                      </a:moveTo>
                      <a:cubicBezTo>
                        <a:pt x="3186" y="2502"/>
                        <a:pt x="3186" y="1"/>
                        <a:pt x="1578" y="1"/>
                      </a:cubicBezTo>
                      <a:lnTo>
                        <a:pt x="1578" y="1"/>
                      </a:lnTo>
                      <a:cubicBezTo>
                        <a:pt x="0" y="1"/>
                        <a:pt x="0" y="2502"/>
                        <a:pt x="1578" y="2502"/>
                      </a:cubicBezTo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918" name="Google Shape;918;p24"/>
            <p:cNvSpPr/>
            <p:nvPr/>
          </p:nvSpPr>
          <p:spPr>
            <a:xfrm>
              <a:off x="6728750" y="4464275"/>
              <a:ext cx="80425" cy="61800"/>
            </a:xfrm>
            <a:custGeom>
              <a:rect b="b" l="l" r="r" t="t"/>
              <a:pathLst>
                <a:path extrusionOk="0" h="2472" w="3217">
                  <a:moveTo>
                    <a:pt x="1609" y="2472"/>
                  </a:moveTo>
                  <a:cubicBezTo>
                    <a:pt x="3217" y="2472"/>
                    <a:pt x="3217" y="0"/>
                    <a:pt x="1609" y="0"/>
                  </a:cubicBezTo>
                  <a:lnTo>
                    <a:pt x="1609" y="0"/>
                  </a:lnTo>
                  <a:cubicBezTo>
                    <a:pt x="1" y="0"/>
                    <a:pt x="1" y="2472"/>
                    <a:pt x="1609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2_1_1_1_1_1_1_1">
    <p:spTree>
      <p:nvGrpSpPr>
        <p:cNvPr id="919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p25"/>
          <p:cNvSpPr txBox="1"/>
          <p:nvPr>
            <p:ph type="title"/>
          </p:nvPr>
        </p:nvSpPr>
        <p:spPr>
          <a:xfrm flipH="1">
            <a:off x="1181275" y="1888400"/>
            <a:ext cx="30411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21" name="Google Shape;921;p25"/>
          <p:cNvSpPr txBox="1"/>
          <p:nvPr>
            <p:ph idx="1" type="subTitle"/>
          </p:nvPr>
        </p:nvSpPr>
        <p:spPr>
          <a:xfrm flipH="1">
            <a:off x="1181325" y="2499450"/>
            <a:ext cx="3041100" cy="11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922" name="Google Shape;922;p25"/>
          <p:cNvGrpSpPr/>
          <p:nvPr/>
        </p:nvGrpSpPr>
        <p:grpSpPr>
          <a:xfrm flipH="1" rot="10800000">
            <a:off x="-193250" y="-516225"/>
            <a:ext cx="9144823" cy="6841363"/>
            <a:chOff x="-193250" y="-516225"/>
            <a:chExt cx="9144823" cy="6841363"/>
          </a:xfrm>
        </p:grpSpPr>
        <p:pic>
          <p:nvPicPr>
            <p:cNvPr id="923" name="Google Shape;923;p25"/>
            <p:cNvPicPr preferRelativeResize="0"/>
            <p:nvPr/>
          </p:nvPicPr>
          <p:blipFill>
            <a:blip r:embed="rId2">
              <a:alphaModFix amt="30000"/>
            </a:blip>
            <a:stretch>
              <a:fillRect/>
            </a:stretch>
          </p:blipFill>
          <p:spPr>
            <a:xfrm>
              <a:off x="-193250" y="2968712"/>
              <a:ext cx="4162851" cy="3356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24" name="Google Shape;924;p25"/>
            <p:cNvPicPr preferRelativeResize="0"/>
            <p:nvPr/>
          </p:nvPicPr>
          <p:blipFill>
            <a:blip r:embed="rId3">
              <a:alphaModFix amt="30000"/>
            </a:blip>
            <a:stretch>
              <a:fillRect/>
            </a:stretch>
          </p:blipFill>
          <p:spPr>
            <a:xfrm>
              <a:off x="4460415" y="-516225"/>
              <a:ext cx="4403759" cy="20583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25" name="Google Shape;925;p25"/>
            <p:cNvPicPr preferRelativeResize="0"/>
            <p:nvPr/>
          </p:nvPicPr>
          <p:blipFill>
            <a:blip r:embed="rId4">
              <a:alphaModFix amt="30000"/>
            </a:blip>
            <a:stretch>
              <a:fillRect/>
            </a:stretch>
          </p:blipFill>
          <p:spPr>
            <a:xfrm rot="5400000">
              <a:off x="138350" y="-415500"/>
              <a:ext cx="2480650" cy="28278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26" name="Google Shape;926;p25"/>
            <p:cNvPicPr preferRelativeResize="0"/>
            <p:nvPr/>
          </p:nvPicPr>
          <p:blipFill>
            <a:blip r:embed="rId5">
              <a:alphaModFix amt="30000"/>
            </a:blip>
            <a:stretch>
              <a:fillRect/>
            </a:stretch>
          </p:blipFill>
          <p:spPr>
            <a:xfrm>
              <a:off x="3808375" y="2154920"/>
              <a:ext cx="5143199" cy="256217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27" name="Google Shape;927;p25"/>
          <p:cNvGrpSpPr/>
          <p:nvPr/>
        </p:nvGrpSpPr>
        <p:grpSpPr>
          <a:xfrm>
            <a:off x="4303807" y="-1024971"/>
            <a:ext cx="5164894" cy="5990626"/>
            <a:chOff x="5082600" y="539500"/>
            <a:chExt cx="3437076" cy="3986575"/>
          </a:xfrm>
        </p:grpSpPr>
        <p:grpSp>
          <p:nvGrpSpPr>
            <p:cNvPr id="928" name="Google Shape;928;p25"/>
            <p:cNvGrpSpPr/>
            <p:nvPr/>
          </p:nvGrpSpPr>
          <p:grpSpPr>
            <a:xfrm>
              <a:off x="5082600" y="539500"/>
              <a:ext cx="3437076" cy="3971150"/>
              <a:chOff x="5082600" y="539500"/>
              <a:chExt cx="3437076" cy="3971150"/>
            </a:xfrm>
          </p:grpSpPr>
          <p:grpSp>
            <p:nvGrpSpPr>
              <p:cNvPr id="929" name="Google Shape;929;p25"/>
              <p:cNvGrpSpPr/>
              <p:nvPr/>
            </p:nvGrpSpPr>
            <p:grpSpPr>
              <a:xfrm>
                <a:off x="5082600" y="539500"/>
                <a:ext cx="3437076" cy="3971150"/>
                <a:chOff x="2222725" y="1095600"/>
                <a:chExt cx="3437076" cy="3971150"/>
              </a:xfrm>
            </p:grpSpPr>
            <p:sp>
              <p:nvSpPr>
                <p:cNvPr id="930" name="Google Shape;930;p25"/>
                <p:cNvSpPr/>
                <p:nvPr/>
              </p:nvSpPr>
              <p:spPr>
                <a:xfrm>
                  <a:off x="4092850" y="2165975"/>
                  <a:ext cx="1491700" cy="782350"/>
                </a:xfrm>
                <a:custGeom>
                  <a:rect b="b" l="l" r="r" t="t"/>
                  <a:pathLst>
                    <a:path extrusionOk="0" h="31294" w="59668">
                      <a:moveTo>
                        <a:pt x="39212" y="31293"/>
                      </a:moveTo>
                      <a:lnTo>
                        <a:pt x="0" y="31293"/>
                      </a:lnTo>
                      <a:lnTo>
                        <a:pt x="0" y="30549"/>
                      </a:lnTo>
                      <a:lnTo>
                        <a:pt x="38468" y="30549"/>
                      </a:lnTo>
                      <a:lnTo>
                        <a:pt x="38468" y="1"/>
                      </a:lnTo>
                      <a:lnTo>
                        <a:pt x="59667" y="1"/>
                      </a:lnTo>
                      <a:lnTo>
                        <a:pt x="59667" y="745"/>
                      </a:lnTo>
                      <a:lnTo>
                        <a:pt x="39212" y="745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31" name="Google Shape;931;p25"/>
                <p:cNvSpPr/>
                <p:nvPr/>
              </p:nvSpPr>
              <p:spPr>
                <a:xfrm>
                  <a:off x="5573740" y="2144262"/>
                  <a:ext cx="79675" cy="61800"/>
                </a:xfrm>
                <a:custGeom>
                  <a:rect b="b" l="l" r="r" t="t"/>
                  <a:pathLst>
                    <a:path extrusionOk="0" h="2472" w="3187">
                      <a:moveTo>
                        <a:pt x="1579" y="2472"/>
                      </a:moveTo>
                      <a:cubicBezTo>
                        <a:pt x="3186" y="2472"/>
                        <a:pt x="3186" y="1"/>
                        <a:pt x="1579" y="1"/>
                      </a:cubicBezTo>
                      <a:lnTo>
                        <a:pt x="1579" y="1"/>
                      </a:lnTo>
                      <a:cubicBezTo>
                        <a:pt x="1" y="1"/>
                        <a:pt x="1" y="2472"/>
                        <a:pt x="157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32" name="Google Shape;932;p25"/>
                <p:cNvSpPr/>
                <p:nvPr/>
              </p:nvSpPr>
              <p:spPr>
                <a:xfrm>
                  <a:off x="4555825" y="3173100"/>
                  <a:ext cx="1036900" cy="18625"/>
                </a:xfrm>
                <a:custGeom>
                  <a:rect b="b" l="l" r="r" t="t"/>
                  <a:pathLst>
                    <a:path extrusionOk="0" h="745" w="41476">
                      <a:moveTo>
                        <a:pt x="1" y="745"/>
                      </a:moveTo>
                      <a:lnTo>
                        <a:pt x="41476" y="745"/>
                      </a:lnTo>
                      <a:lnTo>
                        <a:pt x="41476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33" name="Google Shape;933;p25"/>
                <p:cNvSpPr/>
                <p:nvPr/>
              </p:nvSpPr>
              <p:spPr>
                <a:xfrm>
                  <a:off x="2566175" y="1566775"/>
                  <a:ext cx="1329425" cy="1247575"/>
                </a:xfrm>
                <a:custGeom>
                  <a:rect b="b" l="l" r="r" t="t"/>
                  <a:pathLst>
                    <a:path extrusionOk="0" h="49903" w="53177">
                      <a:moveTo>
                        <a:pt x="1" y="1"/>
                      </a:moveTo>
                      <a:lnTo>
                        <a:pt x="1" y="745"/>
                      </a:lnTo>
                      <a:lnTo>
                        <a:pt x="29388" y="745"/>
                      </a:lnTo>
                      <a:lnTo>
                        <a:pt x="29388" y="49902"/>
                      </a:lnTo>
                      <a:lnTo>
                        <a:pt x="53177" y="49902"/>
                      </a:lnTo>
                      <a:lnTo>
                        <a:pt x="53177" y="49158"/>
                      </a:lnTo>
                      <a:lnTo>
                        <a:pt x="30132" y="49158"/>
                      </a:lnTo>
                      <a:lnTo>
                        <a:pt x="30132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34" name="Google Shape;934;p25"/>
                <p:cNvSpPr/>
                <p:nvPr/>
              </p:nvSpPr>
              <p:spPr>
                <a:xfrm>
                  <a:off x="4065300" y="3514000"/>
                  <a:ext cx="18625" cy="1367400"/>
                </a:xfrm>
                <a:custGeom>
                  <a:rect b="b" l="l" r="r" t="t"/>
                  <a:pathLst>
                    <a:path extrusionOk="0" h="54696" w="745">
                      <a:moveTo>
                        <a:pt x="0" y="54696"/>
                      </a:moveTo>
                      <a:lnTo>
                        <a:pt x="745" y="54696"/>
                      </a:lnTo>
                      <a:lnTo>
                        <a:pt x="745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35" name="Google Shape;935;p25"/>
                <p:cNvSpPr/>
                <p:nvPr/>
              </p:nvSpPr>
              <p:spPr>
                <a:xfrm>
                  <a:off x="3898575" y="3514000"/>
                  <a:ext cx="18625" cy="1552750"/>
                </a:xfrm>
                <a:custGeom>
                  <a:rect b="b" l="l" r="r" t="t"/>
                  <a:pathLst>
                    <a:path extrusionOk="0" h="62110" w="745">
                      <a:moveTo>
                        <a:pt x="0" y="62109"/>
                      </a:moveTo>
                      <a:lnTo>
                        <a:pt x="744" y="62109"/>
                      </a:lnTo>
                      <a:lnTo>
                        <a:pt x="744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36" name="Google Shape;936;p25"/>
                <p:cNvSpPr/>
                <p:nvPr/>
              </p:nvSpPr>
              <p:spPr>
                <a:xfrm>
                  <a:off x="4202250" y="3313025"/>
                  <a:ext cx="1217800" cy="1383025"/>
                </a:xfrm>
                <a:custGeom>
                  <a:rect b="b" l="l" r="r" t="t"/>
                  <a:pathLst>
                    <a:path extrusionOk="0" h="55321" w="48712">
                      <a:moveTo>
                        <a:pt x="1" y="1"/>
                      </a:moveTo>
                      <a:lnTo>
                        <a:pt x="1" y="37457"/>
                      </a:lnTo>
                      <a:lnTo>
                        <a:pt x="47967" y="37457"/>
                      </a:lnTo>
                      <a:lnTo>
                        <a:pt x="47967" y="55321"/>
                      </a:lnTo>
                      <a:lnTo>
                        <a:pt x="48711" y="55321"/>
                      </a:lnTo>
                      <a:lnTo>
                        <a:pt x="48711" y="36712"/>
                      </a:lnTo>
                      <a:lnTo>
                        <a:pt x="745" y="36712"/>
                      </a:lnTo>
                      <a:lnTo>
                        <a:pt x="745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37" name="Google Shape;937;p25"/>
                <p:cNvSpPr/>
                <p:nvPr/>
              </p:nvSpPr>
              <p:spPr>
                <a:xfrm>
                  <a:off x="2822225" y="3313025"/>
                  <a:ext cx="943875" cy="564250"/>
                </a:xfrm>
                <a:custGeom>
                  <a:rect b="b" l="l" r="r" t="t"/>
                  <a:pathLst>
                    <a:path extrusionOk="0" h="22570" w="37755">
                      <a:moveTo>
                        <a:pt x="37010" y="1"/>
                      </a:moveTo>
                      <a:lnTo>
                        <a:pt x="37010" y="21825"/>
                      </a:lnTo>
                      <a:lnTo>
                        <a:pt x="1" y="21825"/>
                      </a:lnTo>
                      <a:lnTo>
                        <a:pt x="1" y="22570"/>
                      </a:lnTo>
                      <a:lnTo>
                        <a:pt x="37754" y="22570"/>
                      </a:lnTo>
                      <a:lnTo>
                        <a:pt x="37754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38" name="Google Shape;938;p25"/>
                <p:cNvSpPr/>
                <p:nvPr/>
              </p:nvSpPr>
              <p:spPr>
                <a:xfrm>
                  <a:off x="3932800" y="1126125"/>
                  <a:ext cx="282875" cy="1506600"/>
                </a:xfrm>
                <a:custGeom>
                  <a:rect b="b" l="l" r="r" t="t"/>
                  <a:pathLst>
                    <a:path extrusionOk="0" h="60264" w="11315">
                      <a:moveTo>
                        <a:pt x="1" y="0"/>
                      </a:moveTo>
                      <a:lnTo>
                        <a:pt x="1" y="60263"/>
                      </a:lnTo>
                      <a:lnTo>
                        <a:pt x="11315" y="60263"/>
                      </a:lnTo>
                      <a:lnTo>
                        <a:pt x="11315" y="16734"/>
                      </a:lnTo>
                      <a:lnTo>
                        <a:pt x="10570" y="16734"/>
                      </a:lnTo>
                      <a:lnTo>
                        <a:pt x="10570" y="59519"/>
                      </a:lnTo>
                      <a:lnTo>
                        <a:pt x="745" y="59519"/>
                      </a:lnTo>
                      <a:lnTo>
                        <a:pt x="745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39" name="Google Shape;939;p25"/>
                <p:cNvSpPr/>
                <p:nvPr/>
              </p:nvSpPr>
              <p:spPr>
                <a:xfrm>
                  <a:off x="3747450" y="4004525"/>
                  <a:ext cx="18650" cy="640925"/>
                </a:xfrm>
                <a:custGeom>
                  <a:rect b="b" l="l" r="r" t="t"/>
                  <a:pathLst>
                    <a:path extrusionOk="0" h="25637" w="746">
                      <a:moveTo>
                        <a:pt x="1" y="25636"/>
                      </a:moveTo>
                      <a:lnTo>
                        <a:pt x="745" y="25636"/>
                      </a:lnTo>
                      <a:lnTo>
                        <a:pt x="745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40" name="Google Shape;940;p25"/>
                <p:cNvSpPr/>
                <p:nvPr/>
              </p:nvSpPr>
              <p:spPr>
                <a:xfrm>
                  <a:off x="4359325" y="3514000"/>
                  <a:ext cx="646100" cy="305225"/>
                </a:xfrm>
                <a:custGeom>
                  <a:rect b="b" l="l" r="r" t="t"/>
                  <a:pathLst>
                    <a:path extrusionOk="0" h="12209" w="25844">
                      <a:moveTo>
                        <a:pt x="0" y="1"/>
                      </a:moveTo>
                      <a:lnTo>
                        <a:pt x="0" y="12208"/>
                      </a:lnTo>
                      <a:lnTo>
                        <a:pt x="25844" y="12208"/>
                      </a:lnTo>
                      <a:lnTo>
                        <a:pt x="25844" y="11464"/>
                      </a:lnTo>
                      <a:lnTo>
                        <a:pt x="745" y="11464"/>
                      </a:lnTo>
                      <a:lnTo>
                        <a:pt x="745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41" name="Google Shape;941;p25"/>
                <p:cNvSpPr/>
                <p:nvPr/>
              </p:nvSpPr>
              <p:spPr>
                <a:xfrm>
                  <a:off x="2265150" y="2795700"/>
                  <a:ext cx="1434044" cy="206225"/>
                </a:xfrm>
                <a:custGeom>
                  <a:rect b="b" l="l" r="r" t="t"/>
                  <a:pathLst>
                    <a:path extrusionOk="0" h="8249" w="78902">
                      <a:moveTo>
                        <a:pt x="1" y="1"/>
                      </a:moveTo>
                      <a:lnTo>
                        <a:pt x="1" y="745"/>
                      </a:lnTo>
                      <a:lnTo>
                        <a:pt x="43471" y="745"/>
                      </a:lnTo>
                      <a:lnTo>
                        <a:pt x="43471" y="8248"/>
                      </a:lnTo>
                      <a:lnTo>
                        <a:pt x="78902" y="8248"/>
                      </a:lnTo>
                      <a:lnTo>
                        <a:pt x="78902" y="7504"/>
                      </a:lnTo>
                      <a:lnTo>
                        <a:pt x="44215" y="7504"/>
                      </a:lnTo>
                      <a:lnTo>
                        <a:pt x="44215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42" name="Google Shape;942;p25"/>
                <p:cNvSpPr/>
                <p:nvPr/>
              </p:nvSpPr>
              <p:spPr>
                <a:xfrm>
                  <a:off x="4164300" y="1513925"/>
                  <a:ext cx="80400" cy="62550"/>
                </a:xfrm>
                <a:custGeom>
                  <a:rect b="b" l="l" r="r" t="t"/>
                  <a:pathLst>
                    <a:path extrusionOk="0" h="2502" w="3216">
                      <a:moveTo>
                        <a:pt x="1608" y="2502"/>
                      </a:moveTo>
                      <a:cubicBezTo>
                        <a:pt x="3216" y="250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43" name="Google Shape;943;p25"/>
                <p:cNvSpPr/>
                <p:nvPr/>
              </p:nvSpPr>
              <p:spPr>
                <a:xfrm>
                  <a:off x="3903775" y="1095600"/>
                  <a:ext cx="80425" cy="61800"/>
                </a:xfrm>
                <a:custGeom>
                  <a:rect b="b" l="l" r="r" t="t"/>
                  <a:pathLst>
                    <a:path extrusionOk="0" h="2472" w="3217">
                      <a:moveTo>
                        <a:pt x="1608" y="2472"/>
                      </a:moveTo>
                      <a:cubicBezTo>
                        <a:pt x="3216" y="247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1" y="1"/>
                        <a:pt x="1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44" name="Google Shape;944;p25"/>
                <p:cNvSpPr/>
                <p:nvPr/>
              </p:nvSpPr>
              <p:spPr>
                <a:xfrm>
                  <a:off x="2526725" y="1542225"/>
                  <a:ext cx="80425" cy="61800"/>
                </a:xfrm>
                <a:custGeom>
                  <a:rect b="b" l="l" r="r" t="t"/>
                  <a:pathLst>
                    <a:path extrusionOk="0" h="2472" w="3217">
                      <a:moveTo>
                        <a:pt x="1608" y="2471"/>
                      </a:moveTo>
                      <a:cubicBezTo>
                        <a:pt x="3216" y="2471"/>
                        <a:pt x="3216" y="0"/>
                        <a:pt x="1608" y="0"/>
                      </a:cubicBezTo>
                      <a:lnTo>
                        <a:pt x="1608" y="0"/>
                      </a:lnTo>
                      <a:cubicBezTo>
                        <a:pt x="1" y="0"/>
                        <a:pt x="1" y="2471"/>
                        <a:pt x="1608" y="2471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45" name="Google Shape;945;p25"/>
                <p:cNvSpPr/>
                <p:nvPr/>
              </p:nvSpPr>
              <p:spPr>
                <a:xfrm>
                  <a:off x="2222725" y="2779325"/>
                  <a:ext cx="80425" cy="62550"/>
                </a:xfrm>
                <a:custGeom>
                  <a:rect b="b" l="l" r="r" t="t"/>
                  <a:pathLst>
                    <a:path extrusionOk="0" h="2502" w="3217">
                      <a:moveTo>
                        <a:pt x="1609" y="2502"/>
                      </a:moveTo>
                      <a:cubicBezTo>
                        <a:pt x="3217" y="2502"/>
                        <a:pt x="3217" y="1"/>
                        <a:pt x="1609" y="1"/>
                      </a:cubicBezTo>
                      <a:lnTo>
                        <a:pt x="1609" y="1"/>
                      </a:lnTo>
                      <a:cubicBezTo>
                        <a:pt x="1" y="1"/>
                        <a:pt x="1" y="2502"/>
                        <a:pt x="1609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46" name="Google Shape;946;p25"/>
                <p:cNvSpPr/>
                <p:nvPr/>
              </p:nvSpPr>
              <p:spPr>
                <a:xfrm>
                  <a:off x="2757698" y="3840025"/>
                  <a:ext cx="80425" cy="62550"/>
                </a:xfrm>
                <a:custGeom>
                  <a:rect b="b" l="l" r="r" t="t"/>
                  <a:pathLst>
                    <a:path extrusionOk="0" h="2502" w="3217">
                      <a:moveTo>
                        <a:pt x="1608" y="2502"/>
                      </a:moveTo>
                      <a:cubicBezTo>
                        <a:pt x="3216" y="250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47" name="Google Shape;947;p25"/>
                <p:cNvSpPr/>
                <p:nvPr/>
              </p:nvSpPr>
              <p:spPr>
                <a:xfrm>
                  <a:off x="3716561" y="4639906"/>
                  <a:ext cx="80425" cy="61800"/>
                </a:xfrm>
                <a:custGeom>
                  <a:rect b="b" l="l" r="r" t="t"/>
                  <a:pathLst>
                    <a:path extrusionOk="0" h="2472" w="3217">
                      <a:moveTo>
                        <a:pt x="1609" y="2472"/>
                      </a:moveTo>
                      <a:cubicBezTo>
                        <a:pt x="3217" y="2472"/>
                        <a:pt x="3217" y="0"/>
                        <a:pt x="1609" y="0"/>
                      </a:cubicBezTo>
                      <a:lnTo>
                        <a:pt x="1609" y="0"/>
                      </a:lnTo>
                      <a:cubicBezTo>
                        <a:pt x="1" y="0"/>
                        <a:pt x="1" y="2472"/>
                        <a:pt x="160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48" name="Google Shape;948;p25"/>
                <p:cNvSpPr/>
                <p:nvPr/>
              </p:nvSpPr>
              <p:spPr>
                <a:xfrm>
                  <a:off x="3716579" y="3947448"/>
                  <a:ext cx="80400" cy="61800"/>
                </a:xfrm>
                <a:custGeom>
                  <a:rect b="b" l="l" r="r" t="t"/>
                  <a:pathLst>
                    <a:path extrusionOk="0" h="2472" w="3216">
                      <a:moveTo>
                        <a:pt x="1608" y="2471"/>
                      </a:moveTo>
                      <a:cubicBezTo>
                        <a:pt x="3216" y="2471"/>
                        <a:pt x="3216" y="0"/>
                        <a:pt x="1608" y="0"/>
                      </a:cubicBezTo>
                      <a:lnTo>
                        <a:pt x="1608" y="0"/>
                      </a:lnTo>
                      <a:cubicBezTo>
                        <a:pt x="0" y="0"/>
                        <a:pt x="0" y="2471"/>
                        <a:pt x="1608" y="2471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49" name="Google Shape;949;p25"/>
                <p:cNvSpPr/>
                <p:nvPr/>
              </p:nvSpPr>
              <p:spPr>
                <a:xfrm>
                  <a:off x="4034025" y="4848625"/>
                  <a:ext cx="80425" cy="61800"/>
                </a:xfrm>
                <a:custGeom>
                  <a:rect b="b" l="l" r="r" t="t"/>
                  <a:pathLst>
                    <a:path extrusionOk="0" h="2472" w="3217">
                      <a:moveTo>
                        <a:pt x="1609" y="2472"/>
                      </a:moveTo>
                      <a:cubicBezTo>
                        <a:pt x="3217" y="2472"/>
                        <a:pt x="3217" y="1"/>
                        <a:pt x="1609" y="1"/>
                      </a:cubicBezTo>
                      <a:lnTo>
                        <a:pt x="1609" y="1"/>
                      </a:lnTo>
                      <a:cubicBezTo>
                        <a:pt x="1" y="1"/>
                        <a:pt x="1" y="2472"/>
                        <a:pt x="160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50" name="Google Shape;950;p25"/>
                <p:cNvSpPr/>
                <p:nvPr/>
              </p:nvSpPr>
              <p:spPr>
                <a:xfrm>
                  <a:off x="5371216" y="4691404"/>
                  <a:ext cx="79675" cy="61800"/>
                </a:xfrm>
                <a:custGeom>
                  <a:rect b="b" l="l" r="r" t="t"/>
                  <a:pathLst>
                    <a:path extrusionOk="0" h="2472" w="3187">
                      <a:moveTo>
                        <a:pt x="1609" y="2472"/>
                      </a:moveTo>
                      <a:cubicBezTo>
                        <a:pt x="3187" y="2472"/>
                        <a:pt x="3187" y="0"/>
                        <a:pt x="1609" y="0"/>
                      </a:cubicBezTo>
                      <a:lnTo>
                        <a:pt x="1609" y="0"/>
                      </a:lnTo>
                      <a:cubicBezTo>
                        <a:pt x="1" y="0"/>
                        <a:pt x="1" y="2472"/>
                        <a:pt x="160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51" name="Google Shape;951;p25"/>
                <p:cNvSpPr/>
                <p:nvPr/>
              </p:nvSpPr>
              <p:spPr>
                <a:xfrm>
                  <a:off x="4982761" y="3778219"/>
                  <a:ext cx="80425" cy="61800"/>
                </a:xfrm>
                <a:custGeom>
                  <a:rect b="b" l="l" r="r" t="t"/>
                  <a:pathLst>
                    <a:path extrusionOk="0" h="2472" w="3217">
                      <a:moveTo>
                        <a:pt x="1608" y="2472"/>
                      </a:moveTo>
                      <a:cubicBezTo>
                        <a:pt x="3216" y="247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52" name="Google Shape;952;p25"/>
                <p:cNvSpPr/>
                <p:nvPr/>
              </p:nvSpPr>
              <p:spPr>
                <a:xfrm>
                  <a:off x="5580126" y="3151513"/>
                  <a:ext cx="79675" cy="61800"/>
                </a:xfrm>
                <a:custGeom>
                  <a:rect b="b" l="l" r="r" t="t"/>
                  <a:pathLst>
                    <a:path extrusionOk="0" h="2472" w="3187">
                      <a:moveTo>
                        <a:pt x="1608" y="2472"/>
                      </a:moveTo>
                      <a:cubicBezTo>
                        <a:pt x="3186" y="2472"/>
                        <a:pt x="318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53" name="Google Shape;953;p25"/>
                <p:cNvSpPr/>
                <p:nvPr/>
              </p:nvSpPr>
              <p:spPr>
                <a:xfrm>
                  <a:off x="2566175" y="3254975"/>
                  <a:ext cx="1191725" cy="18625"/>
                </a:xfrm>
                <a:custGeom>
                  <a:rect b="b" l="l" r="r" t="t"/>
                  <a:pathLst>
                    <a:path extrusionOk="0" h="745" w="47669">
                      <a:moveTo>
                        <a:pt x="1" y="745"/>
                      </a:moveTo>
                      <a:lnTo>
                        <a:pt x="47669" y="745"/>
                      </a:lnTo>
                      <a:lnTo>
                        <a:pt x="47669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54" name="Google Shape;954;p25"/>
                <p:cNvSpPr/>
                <p:nvPr/>
              </p:nvSpPr>
              <p:spPr>
                <a:xfrm>
                  <a:off x="4648125" y="3542300"/>
                  <a:ext cx="357300" cy="18625"/>
                </a:xfrm>
                <a:custGeom>
                  <a:rect b="b" l="l" r="r" t="t"/>
                  <a:pathLst>
                    <a:path extrusionOk="0" h="745" w="14292">
                      <a:moveTo>
                        <a:pt x="1" y="745"/>
                      </a:moveTo>
                      <a:lnTo>
                        <a:pt x="14292" y="745"/>
                      </a:lnTo>
                      <a:lnTo>
                        <a:pt x="14292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55" name="Google Shape;955;p25"/>
                <p:cNvSpPr/>
                <p:nvPr/>
              </p:nvSpPr>
              <p:spPr>
                <a:xfrm>
                  <a:off x="4523075" y="1163350"/>
                  <a:ext cx="223325" cy="1721700"/>
                </a:xfrm>
                <a:custGeom>
                  <a:rect b="b" l="l" r="r" t="t"/>
                  <a:pathLst>
                    <a:path extrusionOk="0" h="68868" w="8933">
                      <a:moveTo>
                        <a:pt x="8188" y="0"/>
                      </a:moveTo>
                      <a:lnTo>
                        <a:pt x="8188" y="25159"/>
                      </a:lnTo>
                      <a:lnTo>
                        <a:pt x="0" y="25159"/>
                      </a:lnTo>
                      <a:lnTo>
                        <a:pt x="0" y="68868"/>
                      </a:lnTo>
                      <a:lnTo>
                        <a:pt x="745" y="68868"/>
                      </a:lnTo>
                      <a:lnTo>
                        <a:pt x="745" y="25904"/>
                      </a:lnTo>
                      <a:lnTo>
                        <a:pt x="8933" y="25904"/>
                      </a:lnTo>
                      <a:lnTo>
                        <a:pt x="8933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56" name="Google Shape;956;p25"/>
                <p:cNvSpPr/>
                <p:nvPr/>
              </p:nvSpPr>
              <p:spPr>
                <a:xfrm>
                  <a:off x="3066375" y="3542300"/>
                  <a:ext cx="279175" cy="18625"/>
                </a:xfrm>
                <a:custGeom>
                  <a:rect b="b" l="l" r="r" t="t"/>
                  <a:pathLst>
                    <a:path extrusionOk="0" h="745" w="11167">
                      <a:moveTo>
                        <a:pt x="1" y="745"/>
                      </a:moveTo>
                      <a:lnTo>
                        <a:pt x="11166" y="745"/>
                      </a:lnTo>
                      <a:lnTo>
                        <a:pt x="11166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57" name="Google Shape;957;p25"/>
                <p:cNvSpPr/>
                <p:nvPr/>
              </p:nvSpPr>
              <p:spPr>
                <a:xfrm>
                  <a:off x="3583700" y="1575725"/>
                  <a:ext cx="18650" cy="614850"/>
                </a:xfrm>
                <a:custGeom>
                  <a:rect b="b" l="l" r="r" t="t"/>
                  <a:pathLst>
                    <a:path extrusionOk="0" h="24594" w="746">
                      <a:moveTo>
                        <a:pt x="1" y="24593"/>
                      </a:moveTo>
                      <a:lnTo>
                        <a:pt x="745" y="24593"/>
                      </a:lnTo>
                      <a:lnTo>
                        <a:pt x="745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58" name="Google Shape;958;p25"/>
                <p:cNvSpPr/>
                <p:nvPr/>
              </p:nvSpPr>
              <p:spPr>
                <a:xfrm>
                  <a:off x="2655200" y="2276150"/>
                  <a:ext cx="912600" cy="18625"/>
                </a:xfrm>
                <a:custGeom>
                  <a:rect b="b" l="l" r="r" t="t"/>
                  <a:pathLst>
                    <a:path extrusionOk="0" h="745" w="36504">
                      <a:moveTo>
                        <a:pt x="1" y="745"/>
                      </a:moveTo>
                      <a:lnTo>
                        <a:pt x="36504" y="745"/>
                      </a:lnTo>
                      <a:lnTo>
                        <a:pt x="36504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59" name="Google Shape;959;p25"/>
                <p:cNvSpPr/>
                <p:nvPr/>
              </p:nvSpPr>
              <p:spPr>
                <a:xfrm>
                  <a:off x="5064950" y="1507225"/>
                  <a:ext cx="18650" cy="375925"/>
                </a:xfrm>
                <a:custGeom>
                  <a:rect b="b" l="l" r="r" t="t"/>
                  <a:pathLst>
                    <a:path extrusionOk="0" h="15037" w="746">
                      <a:moveTo>
                        <a:pt x="1" y="15037"/>
                      </a:moveTo>
                      <a:lnTo>
                        <a:pt x="745" y="15037"/>
                      </a:lnTo>
                      <a:lnTo>
                        <a:pt x="745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60" name="Google Shape;960;p25"/>
                <p:cNvSpPr/>
                <p:nvPr/>
              </p:nvSpPr>
              <p:spPr>
                <a:xfrm>
                  <a:off x="4695025" y="1132825"/>
                  <a:ext cx="79675" cy="61800"/>
                </a:xfrm>
                <a:custGeom>
                  <a:rect b="b" l="l" r="r" t="t"/>
                  <a:pathLst>
                    <a:path extrusionOk="0" h="2472" w="3187">
                      <a:moveTo>
                        <a:pt x="1608" y="2472"/>
                      </a:moveTo>
                      <a:cubicBezTo>
                        <a:pt x="3186" y="2472"/>
                        <a:pt x="3186" y="0"/>
                        <a:pt x="1608" y="0"/>
                      </a:cubicBezTo>
                      <a:lnTo>
                        <a:pt x="1608" y="0"/>
                      </a:lnTo>
                      <a:cubicBezTo>
                        <a:pt x="0" y="0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61" name="Google Shape;961;p25"/>
                <p:cNvSpPr/>
                <p:nvPr/>
              </p:nvSpPr>
              <p:spPr>
                <a:xfrm>
                  <a:off x="5034064" y="1879391"/>
                  <a:ext cx="80425" cy="61800"/>
                </a:xfrm>
                <a:custGeom>
                  <a:rect b="b" l="l" r="r" t="t"/>
                  <a:pathLst>
                    <a:path extrusionOk="0" h="2472" w="3217">
                      <a:moveTo>
                        <a:pt x="1609" y="2471"/>
                      </a:moveTo>
                      <a:cubicBezTo>
                        <a:pt x="3216" y="2471"/>
                        <a:pt x="3216" y="0"/>
                        <a:pt x="1609" y="0"/>
                      </a:cubicBezTo>
                      <a:lnTo>
                        <a:pt x="1609" y="0"/>
                      </a:lnTo>
                      <a:cubicBezTo>
                        <a:pt x="1" y="0"/>
                        <a:pt x="1" y="2471"/>
                        <a:pt x="1609" y="2471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62" name="Google Shape;962;p25"/>
                <p:cNvSpPr/>
                <p:nvPr/>
              </p:nvSpPr>
              <p:spPr>
                <a:xfrm>
                  <a:off x="5034072" y="1452088"/>
                  <a:ext cx="80425" cy="61825"/>
                </a:xfrm>
                <a:custGeom>
                  <a:rect b="b" l="l" r="r" t="t"/>
                  <a:pathLst>
                    <a:path extrusionOk="0" h="2473" w="3217">
                      <a:moveTo>
                        <a:pt x="1609" y="2472"/>
                      </a:moveTo>
                      <a:cubicBezTo>
                        <a:pt x="3216" y="2472"/>
                        <a:pt x="3216" y="1"/>
                        <a:pt x="1609" y="1"/>
                      </a:cubicBezTo>
                      <a:lnTo>
                        <a:pt x="1609" y="1"/>
                      </a:lnTo>
                      <a:cubicBezTo>
                        <a:pt x="1" y="1"/>
                        <a:pt x="1" y="2472"/>
                        <a:pt x="160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63" name="Google Shape;963;p25"/>
                <p:cNvSpPr/>
                <p:nvPr/>
              </p:nvSpPr>
              <p:spPr>
                <a:xfrm>
                  <a:off x="4982761" y="3520713"/>
                  <a:ext cx="80425" cy="61800"/>
                </a:xfrm>
                <a:custGeom>
                  <a:rect b="b" l="l" r="r" t="t"/>
                  <a:pathLst>
                    <a:path extrusionOk="0" h="2472" w="3217">
                      <a:moveTo>
                        <a:pt x="1608" y="2472"/>
                      </a:moveTo>
                      <a:cubicBezTo>
                        <a:pt x="3216" y="247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64" name="Google Shape;964;p25"/>
                <p:cNvSpPr/>
                <p:nvPr/>
              </p:nvSpPr>
              <p:spPr>
                <a:xfrm>
                  <a:off x="4614625" y="3520700"/>
                  <a:ext cx="79675" cy="62550"/>
                </a:xfrm>
                <a:custGeom>
                  <a:rect b="b" l="l" r="r" t="t"/>
                  <a:pathLst>
                    <a:path extrusionOk="0" h="2502" w="3187">
                      <a:moveTo>
                        <a:pt x="1579" y="2502"/>
                      </a:moveTo>
                      <a:cubicBezTo>
                        <a:pt x="3186" y="2502"/>
                        <a:pt x="3186" y="1"/>
                        <a:pt x="1579" y="1"/>
                      </a:cubicBezTo>
                      <a:lnTo>
                        <a:pt x="1579" y="1"/>
                      </a:lnTo>
                      <a:cubicBezTo>
                        <a:pt x="1" y="1"/>
                        <a:pt x="1" y="2502"/>
                        <a:pt x="1579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65" name="Google Shape;965;p25"/>
                <p:cNvSpPr/>
                <p:nvPr/>
              </p:nvSpPr>
              <p:spPr>
                <a:xfrm>
                  <a:off x="3330849" y="3520342"/>
                  <a:ext cx="79675" cy="62550"/>
                </a:xfrm>
                <a:custGeom>
                  <a:rect b="b" l="l" r="r" t="t"/>
                  <a:pathLst>
                    <a:path extrusionOk="0" h="2502" w="3187">
                      <a:moveTo>
                        <a:pt x="1578" y="2502"/>
                      </a:moveTo>
                      <a:cubicBezTo>
                        <a:pt x="3186" y="2502"/>
                        <a:pt x="3186" y="1"/>
                        <a:pt x="1578" y="1"/>
                      </a:cubicBezTo>
                      <a:lnTo>
                        <a:pt x="1578" y="1"/>
                      </a:lnTo>
                      <a:cubicBezTo>
                        <a:pt x="0" y="1"/>
                        <a:pt x="0" y="2502"/>
                        <a:pt x="1578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66" name="Google Shape;966;p25"/>
                <p:cNvSpPr/>
                <p:nvPr/>
              </p:nvSpPr>
              <p:spPr>
                <a:xfrm>
                  <a:off x="3004169" y="3526648"/>
                  <a:ext cx="80400" cy="62550"/>
                </a:xfrm>
                <a:custGeom>
                  <a:rect b="b" l="l" r="r" t="t"/>
                  <a:pathLst>
                    <a:path extrusionOk="0" h="2502" w="3216">
                      <a:moveTo>
                        <a:pt x="1608" y="2502"/>
                      </a:moveTo>
                      <a:cubicBezTo>
                        <a:pt x="3216" y="250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67" name="Google Shape;967;p25"/>
                <p:cNvSpPr/>
                <p:nvPr/>
              </p:nvSpPr>
              <p:spPr>
                <a:xfrm>
                  <a:off x="2530450" y="3238600"/>
                  <a:ext cx="79675" cy="61800"/>
                </a:xfrm>
                <a:custGeom>
                  <a:rect b="b" l="l" r="r" t="t"/>
                  <a:pathLst>
                    <a:path extrusionOk="0" h="2472" w="3187">
                      <a:moveTo>
                        <a:pt x="1579" y="2472"/>
                      </a:moveTo>
                      <a:cubicBezTo>
                        <a:pt x="3186" y="2472"/>
                        <a:pt x="3186" y="0"/>
                        <a:pt x="1579" y="0"/>
                      </a:cubicBezTo>
                      <a:lnTo>
                        <a:pt x="1579" y="0"/>
                      </a:lnTo>
                      <a:cubicBezTo>
                        <a:pt x="1" y="0"/>
                        <a:pt x="1" y="2472"/>
                        <a:pt x="157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68" name="Google Shape;968;p25"/>
                <p:cNvSpPr/>
                <p:nvPr/>
              </p:nvSpPr>
              <p:spPr>
                <a:xfrm>
                  <a:off x="3552074" y="2254195"/>
                  <a:ext cx="79675" cy="62550"/>
                </a:xfrm>
                <a:custGeom>
                  <a:rect b="b" l="l" r="r" t="t"/>
                  <a:pathLst>
                    <a:path extrusionOk="0" h="2502" w="3187">
                      <a:moveTo>
                        <a:pt x="1608" y="2502"/>
                      </a:moveTo>
                      <a:cubicBezTo>
                        <a:pt x="3186" y="2502"/>
                        <a:pt x="318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69" name="Google Shape;969;p25"/>
                <p:cNvSpPr/>
                <p:nvPr/>
              </p:nvSpPr>
              <p:spPr>
                <a:xfrm>
                  <a:off x="2617250" y="2255300"/>
                  <a:ext cx="79650" cy="62550"/>
                </a:xfrm>
                <a:custGeom>
                  <a:rect b="b" l="l" r="r" t="t"/>
                  <a:pathLst>
                    <a:path extrusionOk="0" h="2502" w="3186">
                      <a:moveTo>
                        <a:pt x="1578" y="2502"/>
                      </a:moveTo>
                      <a:cubicBezTo>
                        <a:pt x="3186" y="2502"/>
                        <a:pt x="3186" y="1"/>
                        <a:pt x="1578" y="1"/>
                      </a:cubicBezTo>
                      <a:lnTo>
                        <a:pt x="1578" y="1"/>
                      </a:lnTo>
                      <a:cubicBezTo>
                        <a:pt x="0" y="1"/>
                        <a:pt x="0" y="2502"/>
                        <a:pt x="1578" y="2502"/>
                      </a:cubicBezTo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70" name="Google Shape;970;p25"/>
                <p:cNvSpPr/>
                <p:nvPr/>
              </p:nvSpPr>
              <p:spPr>
                <a:xfrm>
                  <a:off x="3555425" y="1542225"/>
                  <a:ext cx="80400" cy="61800"/>
                </a:xfrm>
                <a:custGeom>
                  <a:rect b="b" l="l" r="r" t="t"/>
                  <a:pathLst>
                    <a:path extrusionOk="0" h="2472" w="3216">
                      <a:moveTo>
                        <a:pt x="1608" y="2471"/>
                      </a:moveTo>
                      <a:cubicBezTo>
                        <a:pt x="3216" y="2471"/>
                        <a:pt x="3216" y="0"/>
                        <a:pt x="1608" y="0"/>
                      </a:cubicBezTo>
                      <a:lnTo>
                        <a:pt x="1608" y="0"/>
                      </a:lnTo>
                      <a:cubicBezTo>
                        <a:pt x="0" y="0"/>
                        <a:pt x="0" y="2471"/>
                        <a:pt x="1608" y="2471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71" name="Google Shape;971;p25"/>
                <p:cNvSpPr/>
                <p:nvPr/>
              </p:nvSpPr>
              <p:spPr>
                <a:xfrm>
                  <a:off x="3551700" y="2185498"/>
                  <a:ext cx="80425" cy="61800"/>
                </a:xfrm>
                <a:custGeom>
                  <a:rect b="b" l="l" r="r" t="t"/>
                  <a:pathLst>
                    <a:path extrusionOk="0" h="2472" w="3217">
                      <a:moveTo>
                        <a:pt x="1608" y="2472"/>
                      </a:moveTo>
                      <a:cubicBezTo>
                        <a:pt x="3216" y="2472"/>
                        <a:pt x="3216" y="0"/>
                        <a:pt x="1608" y="0"/>
                      </a:cubicBezTo>
                      <a:lnTo>
                        <a:pt x="1608" y="0"/>
                      </a:lnTo>
                      <a:cubicBezTo>
                        <a:pt x="30" y="0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972" name="Google Shape;972;p25"/>
              <p:cNvGrpSpPr/>
              <p:nvPr/>
            </p:nvGrpSpPr>
            <p:grpSpPr>
              <a:xfrm>
                <a:off x="5410000" y="3637511"/>
                <a:ext cx="1017675" cy="63064"/>
                <a:chOff x="2617250" y="2254786"/>
                <a:chExt cx="1017675" cy="63064"/>
              </a:xfrm>
            </p:grpSpPr>
            <p:sp>
              <p:nvSpPr>
                <p:cNvPr id="973" name="Google Shape;973;p25"/>
                <p:cNvSpPr/>
                <p:nvPr/>
              </p:nvSpPr>
              <p:spPr>
                <a:xfrm>
                  <a:off x="2655200" y="2276150"/>
                  <a:ext cx="912600" cy="18625"/>
                </a:xfrm>
                <a:custGeom>
                  <a:rect b="b" l="l" r="r" t="t"/>
                  <a:pathLst>
                    <a:path extrusionOk="0" h="745" w="36504">
                      <a:moveTo>
                        <a:pt x="1" y="745"/>
                      </a:moveTo>
                      <a:lnTo>
                        <a:pt x="36504" y="745"/>
                      </a:lnTo>
                      <a:lnTo>
                        <a:pt x="36504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74" name="Google Shape;974;p25"/>
                <p:cNvSpPr/>
                <p:nvPr/>
              </p:nvSpPr>
              <p:spPr>
                <a:xfrm>
                  <a:off x="3555250" y="2254786"/>
                  <a:ext cx="79675" cy="62550"/>
                </a:xfrm>
                <a:custGeom>
                  <a:rect b="b" l="l" r="r" t="t"/>
                  <a:pathLst>
                    <a:path extrusionOk="0" h="2502" w="3187">
                      <a:moveTo>
                        <a:pt x="1608" y="2502"/>
                      </a:moveTo>
                      <a:cubicBezTo>
                        <a:pt x="3186" y="2502"/>
                        <a:pt x="318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75" name="Google Shape;975;p25"/>
                <p:cNvSpPr/>
                <p:nvPr/>
              </p:nvSpPr>
              <p:spPr>
                <a:xfrm>
                  <a:off x="2617250" y="2255300"/>
                  <a:ext cx="79650" cy="62550"/>
                </a:xfrm>
                <a:custGeom>
                  <a:rect b="b" l="l" r="r" t="t"/>
                  <a:pathLst>
                    <a:path extrusionOk="0" h="2502" w="3186">
                      <a:moveTo>
                        <a:pt x="1578" y="2502"/>
                      </a:moveTo>
                      <a:cubicBezTo>
                        <a:pt x="3186" y="2502"/>
                        <a:pt x="3186" y="1"/>
                        <a:pt x="1578" y="1"/>
                      </a:cubicBezTo>
                      <a:lnTo>
                        <a:pt x="1578" y="1"/>
                      </a:lnTo>
                      <a:cubicBezTo>
                        <a:pt x="0" y="1"/>
                        <a:pt x="0" y="2502"/>
                        <a:pt x="1578" y="2502"/>
                      </a:cubicBezTo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976" name="Google Shape;976;p25"/>
            <p:cNvSpPr/>
            <p:nvPr/>
          </p:nvSpPr>
          <p:spPr>
            <a:xfrm>
              <a:off x="6728750" y="4464275"/>
              <a:ext cx="80425" cy="61800"/>
            </a:xfrm>
            <a:custGeom>
              <a:rect b="b" l="l" r="r" t="t"/>
              <a:pathLst>
                <a:path extrusionOk="0" h="2472" w="3217">
                  <a:moveTo>
                    <a:pt x="1609" y="2472"/>
                  </a:moveTo>
                  <a:cubicBezTo>
                    <a:pt x="3217" y="2472"/>
                    <a:pt x="3217" y="0"/>
                    <a:pt x="1609" y="0"/>
                  </a:cubicBezTo>
                  <a:lnTo>
                    <a:pt x="1609" y="0"/>
                  </a:lnTo>
                  <a:cubicBezTo>
                    <a:pt x="1" y="0"/>
                    <a:pt x="1" y="2472"/>
                    <a:pt x="1609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6">
  <p:cSld name="CUSTOM_2_1_1_1_1_1_1_2">
    <p:spTree>
      <p:nvGrpSpPr>
        <p:cNvPr id="977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Google Shape;978;p26"/>
          <p:cNvSpPr txBox="1"/>
          <p:nvPr>
            <p:ph type="title"/>
          </p:nvPr>
        </p:nvSpPr>
        <p:spPr>
          <a:xfrm>
            <a:off x="5021513" y="1719475"/>
            <a:ext cx="24222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79" name="Google Shape;979;p26"/>
          <p:cNvSpPr txBox="1"/>
          <p:nvPr>
            <p:ph idx="1" type="subTitle"/>
          </p:nvPr>
        </p:nvSpPr>
        <p:spPr>
          <a:xfrm>
            <a:off x="5021513" y="2352625"/>
            <a:ext cx="2422200" cy="130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980" name="Google Shape;980;p26"/>
          <p:cNvGrpSpPr/>
          <p:nvPr/>
        </p:nvGrpSpPr>
        <p:grpSpPr>
          <a:xfrm>
            <a:off x="-193250" y="-516225"/>
            <a:ext cx="9144823" cy="6841363"/>
            <a:chOff x="-193250" y="-516225"/>
            <a:chExt cx="9144823" cy="6841363"/>
          </a:xfrm>
        </p:grpSpPr>
        <p:pic>
          <p:nvPicPr>
            <p:cNvPr id="981" name="Google Shape;981;p26"/>
            <p:cNvPicPr preferRelativeResize="0"/>
            <p:nvPr/>
          </p:nvPicPr>
          <p:blipFill>
            <a:blip r:embed="rId2">
              <a:alphaModFix amt="30000"/>
            </a:blip>
            <a:stretch>
              <a:fillRect/>
            </a:stretch>
          </p:blipFill>
          <p:spPr>
            <a:xfrm>
              <a:off x="-193250" y="2968712"/>
              <a:ext cx="4162851" cy="3356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82" name="Google Shape;982;p26"/>
            <p:cNvPicPr preferRelativeResize="0"/>
            <p:nvPr/>
          </p:nvPicPr>
          <p:blipFill>
            <a:blip r:embed="rId3">
              <a:alphaModFix amt="30000"/>
            </a:blip>
            <a:stretch>
              <a:fillRect/>
            </a:stretch>
          </p:blipFill>
          <p:spPr>
            <a:xfrm>
              <a:off x="4460415" y="-516225"/>
              <a:ext cx="4403759" cy="20583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83" name="Google Shape;983;p26"/>
            <p:cNvPicPr preferRelativeResize="0"/>
            <p:nvPr/>
          </p:nvPicPr>
          <p:blipFill>
            <a:blip r:embed="rId4">
              <a:alphaModFix amt="30000"/>
            </a:blip>
            <a:stretch>
              <a:fillRect/>
            </a:stretch>
          </p:blipFill>
          <p:spPr>
            <a:xfrm rot="5400000">
              <a:off x="138350" y="-415500"/>
              <a:ext cx="2480650" cy="28278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84" name="Google Shape;984;p26"/>
            <p:cNvPicPr preferRelativeResize="0"/>
            <p:nvPr/>
          </p:nvPicPr>
          <p:blipFill>
            <a:blip r:embed="rId5">
              <a:alphaModFix amt="30000"/>
            </a:blip>
            <a:stretch>
              <a:fillRect/>
            </a:stretch>
          </p:blipFill>
          <p:spPr>
            <a:xfrm>
              <a:off x="3808375" y="2154920"/>
              <a:ext cx="5143199" cy="256217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85" name="Google Shape;985;p26"/>
          <p:cNvGrpSpPr/>
          <p:nvPr/>
        </p:nvGrpSpPr>
        <p:grpSpPr>
          <a:xfrm flipH="1">
            <a:off x="-1513168" y="-1453171"/>
            <a:ext cx="5164894" cy="5990626"/>
            <a:chOff x="5082600" y="539500"/>
            <a:chExt cx="3437076" cy="3986575"/>
          </a:xfrm>
        </p:grpSpPr>
        <p:grpSp>
          <p:nvGrpSpPr>
            <p:cNvPr id="986" name="Google Shape;986;p26"/>
            <p:cNvGrpSpPr/>
            <p:nvPr/>
          </p:nvGrpSpPr>
          <p:grpSpPr>
            <a:xfrm>
              <a:off x="5082600" y="539500"/>
              <a:ext cx="3437076" cy="3971150"/>
              <a:chOff x="5082600" y="539500"/>
              <a:chExt cx="3437076" cy="3971150"/>
            </a:xfrm>
          </p:grpSpPr>
          <p:grpSp>
            <p:nvGrpSpPr>
              <p:cNvPr id="987" name="Google Shape;987;p26"/>
              <p:cNvGrpSpPr/>
              <p:nvPr/>
            </p:nvGrpSpPr>
            <p:grpSpPr>
              <a:xfrm>
                <a:off x="5082600" y="539500"/>
                <a:ext cx="3437076" cy="3971150"/>
                <a:chOff x="2222725" y="1095600"/>
                <a:chExt cx="3437076" cy="3971150"/>
              </a:xfrm>
            </p:grpSpPr>
            <p:sp>
              <p:nvSpPr>
                <p:cNvPr id="988" name="Google Shape;988;p26"/>
                <p:cNvSpPr/>
                <p:nvPr/>
              </p:nvSpPr>
              <p:spPr>
                <a:xfrm>
                  <a:off x="4092850" y="2165975"/>
                  <a:ext cx="1491700" cy="782350"/>
                </a:xfrm>
                <a:custGeom>
                  <a:rect b="b" l="l" r="r" t="t"/>
                  <a:pathLst>
                    <a:path extrusionOk="0" h="31294" w="59668">
                      <a:moveTo>
                        <a:pt x="39212" y="31293"/>
                      </a:moveTo>
                      <a:lnTo>
                        <a:pt x="0" y="31293"/>
                      </a:lnTo>
                      <a:lnTo>
                        <a:pt x="0" y="30549"/>
                      </a:lnTo>
                      <a:lnTo>
                        <a:pt x="38468" y="30549"/>
                      </a:lnTo>
                      <a:lnTo>
                        <a:pt x="38468" y="1"/>
                      </a:lnTo>
                      <a:lnTo>
                        <a:pt x="59667" y="1"/>
                      </a:lnTo>
                      <a:lnTo>
                        <a:pt x="59667" y="745"/>
                      </a:lnTo>
                      <a:lnTo>
                        <a:pt x="39212" y="745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89" name="Google Shape;989;p26"/>
                <p:cNvSpPr/>
                <p:nvPr/>
              </p:nvSpPr>
              <p:spPr>
                <a:xfrm>
                  <a:off x="5573740" y="2144262"/>
                  <a:ext cx="79675" cy="61800"/>
                </a:xfrm>
                <a:custGeom>
                  <a:rect b="b" l="l" r="r" t="t"/>
                  <a:pathLst>
                    <a:path extrusionOk="0" h="2472" w="3187">
                      <a:moveTo>
                        <a:pt x="1579" y="2472"/>
                      </a:moveTo>
                      <a:cubicBezTo>
                        <a:pt x="3186" y="2472"/>
                        <a:pt x="3186" y="1"/>
                        <a:pt x="1579" y="1"/>
                      </a:cubicBezTo>
                      <a:lnTo>
                        <a:pt x="1579" y="1"/>
                      </a:lnTo>
                      <a:cubicBezTo>
                        <a:pt x="1" y="1"/>
                        <a:pt x="1" y="2472"/>
                        <a:pt x="157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90" name="Google Shape;990;p26"/>
                <p:cNvSpPr/>
                <p:nvPr/>
              </p:nvSpPr>
              <p:spPr>
                <a:xfrm>
                  <a:off x="4555825" y="3173100"/>
                  <a:ext cx="1036900" cy="18625"/>
                </a:xfrm>
                <a:custGeom>
                  <a:rect b="b" l="l" r="r" t="t"/>
                  <a:pathLst>
                    <a:path extrusionOk="0" h="745" w="41476">
                      <a:moveTo>
                        <a:pt x="1" y="745"/>
                      </a:moveTo>
                      <a:lnTo>
                        <a:pt x="41476" y="745"/>
                      </a:lnTo>
                      <a:lnTo>
                        <a:pt x="41476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91" name="Google Shape;991;p26"/>
                <p:cNvSpPr/>
                <p:nvPr/>
              </p:nvSpPr>
              <p:spPr>
                <a:xfrm>
                  <a:off x="2566175" y="1566775"/>
                  <a:ext cx="1329425" cy="1247575"/>
                </a:xfrm>
                <a:custGeom>
                  <a:rect b="b" l="l" r="r" t="t"/>
                  <a:pathLst>
                    <a:path extrusionOk="0" h="49903" w="53177">
                      <a:moveTo>
                        <a:pt x="1" y="1"/>
                      </a:moveTo>
                      <a:lnTo>
                        <a:pt x="1" y="745"/>
                      </a:lnTo>
                      <a:lnTo>
                        <a:pt x="29388" y="745"/>
                      </a:lnTo>
                      <a:lnTo>
                        <a:pt x="29388" y="49902"/>
                      </a:lnTo>
                      <a:lnTo>
                        <a:pt x="53177" y="49902"/>
                      </a:lnTo>
                      <a:lnTo>
                        <a:pt x="53177" y="49158"/>
                      </a:lnTo>
                      <a:lnTo>
                        <a:pt x="30132" y="49158"/>
                      </a:lnTo>
                      <a:lnTo>
                        <a:pt x="30132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92" name="Google Shape;992;p26"/>
                <p:cNvSpPr/>
                <p:nvPr/>
              </p:nvSpPr>
              <p:spPr>
                <a:xfrm>
                  <a:off x="4065300" y="3514000"/>
                  <a:ext cx="18625" cy="1367400"/>
                </a:xfrm>
                <a:custGeom>
                  <a:rect b="b" l="l" r="r" t="t"/>
                  <a:pathLst>
                    <a:path extrusionOk="0" h="54696" w="745">
                      <a:moveTo>
                        <a:pt x="0" y="54696"/>
                      </a:moveTo>
                      <a:lnTo>
                        <a:pt x="745" y="54696"/>
                      </a:lnTo>
                      <a:lnTo>
                        <a:pt x="745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93" name="Google Shape;993;p26"/>
                <p:cNvSpPr/>
                <p:nvPr/>
              </p:nvSpPr>
              <p:spPr>
                <a:xfrm>
                  <a:off x="3898575" y="3514000"/>
                  <a:ext cx="18625" cy="1552750"/>
                </a:xfrm>
                <a:custGeom>
                  <a:rect b="b" l="l" r="r" t="t"/>
                  <a:pathLst>
                    <a:path extrusionOk="0" h="62110" w="745">
                      <a:moveTo>
                        <a:pt x="0" y="62109"/>
                      </a:moveTo>
                      <a:lnTo>
                        <a:pt x="744" y="62109"/>
                      </a:lnTo>
                      <a:lnTo>
                        <a:pt x="744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94" name="Google Shape;994;p26"/>
                <p:cNvSpPr/>
                <p:nvPr/>
              </p:nvSpPr>
              <p:spPr>
                <a:xfrm>
                  <a:off x="4202250" y="3313025"/>
                  <a:ext cx="1217800" cy="1383025"/>
                </a:xfrm>
                <a:custGeom>
                  <a:rect b="b" l="l" r="r" t="t"/>
                  <a:pathLst>
                    <a:path extrusionOk="0" h="55321" w="48712">
                      <a:moveTo>
                        <a:pt x="1" y="1"/>
                      </a:moveTo>
                      <a:lnTo>
                        <a:pt x="1" y="37457"/>
                      </a:lnTo>
                      <a:lnTo>
                        <a:pt x="47967" y="37457"/>
                      </a:lnTo>
                      <a:lnTo>
                        <a:pt x="47967" y="55321"/>
                      </a:lnTo>
                      <a:lnTo>
                        <a:pt x="48711" y="55321"/>
                      </a:lnTo>
                      <a:lnTo>
                        <a:pt x="48711" y="36712"/>
                      </a:lnTo>
                      <a:lnTo>
                        <a:pt x="745" y="36712"/>
                      </a:lnTo>
                      <a:lnTo>
                        <a:pt x="745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95" name="Google Shape;995;p26"/>
                <p:cNvSpPr/>
                <p:nvPr/>
              </p:nvSpPr>
              <p:spPr>
                <a:xfrm>
                  <a:off x="2822225" y="3313025"/>
                  <a:ext cx="943875" cy="564250"/>
                </a:xfrm>
                <a:custGeom>
                  <a:rect b="b" l="l" r="r" t="t"/>
                  <a:pathLst>
                    <a:path extrusionOk="0" h="22570" w="37755">
                      <a:moveTo>
                        <a:pt x="37010" y="1"/>
                      </a:moveTo>
                      <a:lnTo>
                        <a:pt x="37010" y="21825"/>
                      </a:lnTo>
                      <a:lnTo>
                        <a:pt x="1" y="21825"/>
                      </a:lnTo>
                      <a:lnTo>
                        <a:pt x="1" y="22570"/>
                      </a:lnTo>
                      <a:lnTo>
                        <a:pt x="37754" y="22570"/>
                      </a:lnTo>
                      <a:lnTo>
                        <a:pt x="37754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96" name="Google Shape;996;p26"/>
                <p:cNvSpPr/>
                <p:nvPr/>
              </p:nvSpPr>
              <p:spPr>
                <a:xfrm>
                  <a:off x="3932800" y="1126125"/>
                  <a:ext cx="282875" cy="1506600"/>
                </a:xfrm>
                <a:custGeom>
                  <a:rect b="b" l="l" r="r" t="t"/>
                  <a:pathLst>
                    <a:path extrusionOk="0" h="60264" w="11315">
                      <a:moveTo>
                        <a:pt x="1" y="0"/>
                      </a:moveTo>
                      <a:lnTo>
                        <a:pt x="1" y="60263"/>
                      </a:lnTo>
                      <a:lnTo>
                        <a:pt x="11315" y="60263"/>
                      </a:lnTo>
                      <a:lnTo>
                        <a:pt x="11315" y="16734"/>
                      </a:lnTo>
                      <a:lnTo>
                        <a:pt x="10570" y="16734"/>
                      </a:lnTo>
                      <a:lnTo>
                        <a:pt x="10570" y="59519"/>
                      </a:lnTo>
                      <a:lnTo>
                        <a:pt x="745" y="59519"/>
                      </a:lnTo>
                      <a:lnTo>
                        <a:pt x="745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97" name="Google Shape;997;p26"/>
                <p:cNvSpPr/>
                <p:nvPr/>
              </p:nvSpPr>
              <p:spPr>
                <a:xfrm>
                  <a:off x="3747450" y="4004525"/>
                  <a:ext cx="18650" cy="640925"/>
                </a:xfrm>
                <a:custGeom>
                  <a:rect b="b" l="l" r="r" t="t"/>
                  <a:pathLst>
                    <a:path extrusionOk="0" h="25637" w="746">
                      <a:moveTo>
                        <a:pt x="1" y="25636"/>
                      </a:moveTo>
                      <a:lnTo>
                        <a:pt x="745" y="25636"/>
                      </a:lnTo>
                      <a:lnTo>
                        <a:pt x="745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98" name="Google Shape;998;p26"/>
                <p:cNvSpPr/>
                <p:nvPr/>
              </p:nvSpPr>
              <p:spPr>
                <a:xfrm>
                  <a:off x="4359325" y="3514000"/>
                  <a:ext cx="646100" cy="305225"/>
                </a:xfrm>
                <a:custGeom>
                  <a:rect b="b" l="l" r="r" t="t"/>
                  <a:pathLst>
                    <a:path extrusionOk="0" h="12209" w="25844">
                      <a:moveTo>
                        <a:pt x="0" y="1"/>
                      </a:moveTo>
                      <a:lnTo>
                        <a:pt x="0" y="12208"/>
                      </a:lnTo>
                      <a:lnTo>
                        <a:pt x="25844" y="12208"/>
                      </a:lnTo>
                      <a:lnTo>
                        <a:pt x="25844" y="11464"/>
                      </a:lnTo>
                      <a:lnTo>
                        <a:pt x="745" y="11464"/>
                      </a:lnTo>
                      <a:lnTo>
                        <a:pt x="745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99" name="Google Shape;999;p26"/>
                <p:cNvSpPr/>
                <p:nvPr/>
              </p:nvSpPr>
              <p:spPr>
                <a:xfrm>
                  <a:off x="2265150" y="2795700"/>
                  <a:ext cx="1434044" cy="206225"/>
                </a:xfrm>
                <a:custGeom>
                  <a:rect b="b" l="l" r="r" t="t"/>
                  <a:pathLst>
                    <a:path extrusionOk="0" h="8249" w="78902">
                      <a:moveTo>
                        <a:pt x="1" y="1"/>
                      </a:moveTo>
                      <a:lnTo>
                        <a:pt x="1" y="745"/>
                      </a:lnTo>
                      <a:lnTo>
                        <a:pt x="43471" y="745"/>
                      </a:lnTo>
                      <a:lnTo>
                        <a:pt x="43471" y="8248"/>
                      </a:lnTo>
                      <a:lnTo>
                        <a:pt x="78902" y="8248"/>
                      </a:lnTo>
                      <a:lnTo>
                        <a:pt x="78902" y="7504"/>
                      </a:lnTo>
                      <a:lnTo>
                        <a:pt x="44215" y="7504"/>
                      </a:lnTo>
                      <a:lnTo>
                        <a:pt x="44215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00" name="Google Shape;1000;p26"/>
                <p:cNvSpPr/>
                <p:nvPr/>
              </p:nvSpPr>
              <p:spPr>
                <a:xfrm>
                  <a:off x="4164300" y="1513925"/>
                  <a:ext cx="80400" cy="62550"/>
                </a:xfrm>
                <a:custGeom>
                  <a:rect b="b" l="l" r="r" t="t"/>
                  <a:pathLst>
                    <a:path extrusionOk="0" h="2502" w="3216">
                      <a:moveTo>
                        <a:pt x="1608" y="2502"/>
                      </a:moveTo>
                      <a:cubicBezTo>
                        <a:pt x="3216" y="250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01" name="Google Shape;1001;p26"/>
                <p:cNvSpPr/>
                <p:nvPr/>
              </p:nvSpPr>
              <p:spPr>
                <a:xfrm>
                  <a:off x="3903775" y="1095600"/>
                  <a:ext cx="80425" cy="61800"/>
                </a:xfrm>
                <a:custGeom>
                  <a:rect b="b" l="l" r="r" t="t"/>
                  <a:pathLst>
                    <a:path extrusionOk="0" h="2472" w="3217">
                      <a:moveTo>
                        <a:pt x="1608" y="2472"/>
                      </a:moveTo>
                      <a:cubicBezTo>
                        <a:pt x="3216" y="247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1" y="1"/>
                        <a:pt x="1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02" name="Google Shape;1002;p26"/>
                <p:cNvSpPr/>
                <p:nvPr/>
              </p:nvSpPr>
              <p:spPr>
                <a:xfrm>
                  <a:off x="2526725" y="1542225"/>
                  <a:ext cx="80425" cy="61800"/>
                </a:xfrm>
                <a:custGeom>
                  <a:rect b="b" l="l" r="r" t="t"/>
                  <a:pathLst>
                    <a:path extrusionOk="0" h="2472" w="3217">
                      <a:moveTo>
                        <a:pt x="1608" y="2471"/>
                      </a:moveTo>
                      <a:cubicBezTo>
                        <a:pt x="3216" y="2471"/>
                        <a:pt x="3216" y="0"/>
                        <a:pt x="1608" y="0"/>
                      </a:cubicBezTo>
                      <a:lnTo>
                        <a:pt x="1608" y="0"/>
                      </a:lnTo>
                      <a:cubicBezTo>
                        <a:pt x="1" y="0"/>
                        <a:pt x="1" y="2471"/>
                        <a:pt x="1608" y="2471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03" name="Google Shape;1003;p26"/>
                <p:cNvSpPr/>
                <p:nvPr/>
              </p:nvSpPr>
              <p:spPr>
                <a:xfrm>
                  <a:off x="2222725" y="2779325"/>
                  <a:ext cx="80425" cy="62550"/>
                </a:xfrm>
                <a:custGeom>
                  <a:rect b="b" l="l" r="r" t="t"/>
                  <a:pathLst>
                    <a:path extrusionOk="0" h="2502" w="3217">
                      <a:moveTo>
                        <a:pt x="1609" y="2502"/>
                      </a:moveTo>
                      <a:cubicBezTo>
                        <a:pt x="3217" y="2502"/>
                        <a:pt x="3217" y="1"/>
                        <a:pt x="1609" y="1"/>
                      </a:cubicBezTo>
                      <a:lnTo>
                        <a:pt x="1609" y="1"/>
                      </a:lnTo>
                      <a:cubicBezTo>
                        <a:pt x="1" y="1"/>
                        <a:pt x="1" y="2502"/>
                        <a:pt x="1609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04" name="Google Shape;1004;p26"/>
                <p:cNvSpPr/>
                <p:nvPr/>
              </p:nvSpPr>
              <p:spPr>
                <a:xfrm>
                  <a:off x="2757698" y="3840025"/>
                  <a:ext cx="80425" cy="62550"/>
                </a:xfrm>
                <a:custGeom>
                  <a:rect b="b" l="l" r="r" t="t"/>
                  <a:pathLst>
                    <a:path extrusionOk="0" h="2502" w="3217">
                      <a:moveTo>
                        <a:pt x="1608" y="2502"/>
                      </a:moveTo>
                      <a:cubicBezTo>
                        <a:pt x="3216" y="250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05" name="Google Shape;1005;p26"/>
                <p:cNvSpPr/>
                <p:nvPr/>
              </p:nvSpPr>
              <p:spPr>
                <a:xfrm>
                  <a:off x="3716561" y="4639906"/>
                  <a:ext cx="80425" cy="61800"/>
                </a:xfrm>
                <a:custGeom>
                  <a:rect b="b" l="l" r="r" t="t"/>
                  <a:pathLst>
                    <a:path extrusionOk="0" h="2472" w="3217">
                      <a:moveTo>
                        <a:pt x="1609" y="2472"/>
                      </a:moveTo>
                      <a:cubicBezTo>
                        <a:pt x="3217" y="2472"/>
                        <a:pt x="3217" y="0"/>
                        <a:pt x="1609" y="0"/>
                      </a:cubicBezTo>
                      <a:lnTo>
                        <a:pt x="1609" y="0"/>
                      </a:lnTo>
                      <a:cubicBezTo>
                        <a:pt x="1" y="0"/>
                        <a:pt x="1" y="2472"/>
                        <a:pt x="160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06" name="Google Shape;1006;p26"/>
                <p:cNvSpPr/>
                <p:nvPr/>
              </p:nvSpPr>
              <p:spPr>
                <a:xfrm>
                  <a:off x="3716579" y="3947448"/>
                  <a:ext cx="80400" cy="61800"/>
                </a:xfrm>
                <a:custGeom>
                  <a:rect b="b" l="l" r="r" t="t"/>
                  <a:pathLst>
                    <a:path extrusionOk="0" h="2472" w="3216">
                      <a:moveTo>
                        <a:pt x="1608" y="2471"/>
                      </a:moveTo>
                      <a:cubicBezTo>
                        <a:pt x="3216" y="2471"/>
                        <a:pt x="3216" y="0"/>
                        <a:pt x="1608" y="0"/>
                      </a:cubicBezTo>
                      <a:lnTo>
                        <a:pt x="1608" y="0"/>
                      </a:lnTo>
                      <a:cubicBezTo>
                        <a:pt x="0" y="0"/>
                        <a:pt x="0" y="2471"/>
                        <a:pt x="1608" y="2471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07" name="Google Shape;1007;p26"/>
                <p:cNvSpPr/>
                <p:nvPr/>
              </p:nvSpPr>
              <p:spPr>
                <a:xfrm>
                  <a:off x="4034025" y="4848625"/>
                  <a:ext cx="80425" cy="61800"/>
                </a:xfrm>
                <a:custGeom>
                  <a:rect b="b" l="l" r="r" t="t"/>
                  <a:pathLst>
                    <a:path extrusionOk="0" h="2472" w="3217">
                      <a:moveTo>
                        <a:pt x="1609" y="2472"/>
                      </a:moveTo>
                      <a:cubicBezTo>
                        <a:pt x="3217" y="2472"/>
                        <a:pt x="3217" y="1"/>
                        <a:pt x="1609" y="1"/>
                      </a:cubicBezTo>
                      <a:lnTo>
                        <a:pt x="1609" y="1"/>
                      </a:lnTo>
                      <a:cubicBezTo>
                        <a:pt x="1" y="1"/>
                        <a:pt x="1" y="2472"/>
                        <a:pt x="160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08" name="Google Shape;1008;p26"/>
                <p:cNvSpPr/>
                <p:nvPr/>
              </p:nvSpPr>
              <p:spPr>
                <a:xfrm>
                  <a:off x="5371216" y="4691404"/>
                  <a:ext cx="79675" cy="61800"/>
                </a:xfrm>
                <a:custGeom>
                  <a:rect b="b" l="l" r="r" t="t"/>
                  <a:pathLst>
                    <a:path extrusionOk="0" h="2472" w="3187">
                      <a:moveTo>
                        <a:pt x="1609" y="2472"/>
                      </a:moveTo>
                      <a:cubicBezTo>
                        <a:pt x="3187" y="2472"/>
                        <a:pt x="3187" y="0"/>
                        <a:pt x="1609" y="0"/>
                      </a:cubicBezTo>
                      <a:lnTo>
                        <a:pt x="1609" y="0"/>
                      </a:lnTo>
                      <a:cubicBezTo>
                        <a:pt x="1" y="0"/>
                        <a:pt x="1" y="2472"/>
                        <a:pt x="160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09" name="Google Shape;1009;p26"/>
                <p:cNvSpPr/>
                <p:nvPr/>
              </p:nvSpPr>
              <p:spPr>
                <a:xfrm>
                  <a:off x="4982761" y="3778219"/>
                  <a:ext cx="80425" cy="61800"/>
                </a:xfrm>
                <a:custGeom>
                  <a:rect b="b" l="l" r="r" t="t"/>
                  <a:pathLst>
                    <a:path extrusionOk="0" h="2472" w="3217">
                      <a:moveTo>
                        <a:pt x="1608" y="2472"/>
                      </a:moveTo>
                      <a:cubicBezTo>
                        <a:pt x="3216" y="247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10" name="Google Shape;1010;p26"/>
                <p:cNvSpPr/>
                <p:nvPr/>
              </p:nvSpPr>
              <p:spPr>
                <a:xfrm>
                  <a:off x="5580126" y="3151513"/>
                  <a:ext cx="79675" cy="61800"/>
                </a:xfrm>
                <a:custGeom>
                  <a:rect b="b" l="l" r="r" t="t"/>
                  <a:pathLst>
                    <a:path extrusionOk="0" h="2472" w="3187">
                      <a:moveTo>
                        <a:pt x="1608" y="2472"/>
                      </a:moveTo>
                      <a:cubicBezTo>
                        <a:pt x="3186" y="2472"/>
                        <a:pt x="318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11" name="Google Shape;1011;p26"/>
                <p:cNvSpPr/>
                <p:nvPr/>
              </p:nvSpPr>
              <p:spPr>
                <a:xfrm>
                  <a:off x="2566175" y="3254975"/>
                  <a:ext cx="1191725" cy="18625"/>
                </a:xfrm>
                <a:custGeom>
                  <a:rect b="b" l="l" r="r" t="t"/>
                  <a:pathLst>
                    <a:path extrusionOk="0" h="745" w="47669">
                      <a:moveTo>
                        <a:pt x="1" y="745"/>
                      </a:moveTo>
                      <a:lnTo>
                        <a:pt x="47669" y="745"/>
                      </a:lnTo>
                      <a:lnTo>
                        <a:pt x="47669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12" name="Google Shape;1012;p26"/>
                <p:cNvSpPr/>
                <p:nvPr/>
              </p:nvSpPr>
              <p:spPr>
                <a:xfrm>
                  <a:off x="4648125" y="3542300"/>
                  <a:ext cx="357300" cy="18625"/>
                </a:xfrm>
                <a:custGeom>
                  <a:rect b="b" l="l" r="r" t="t"/>
                  <a:pathLst>
                    <a:path extrusionOk="0" h="745" w="14292">
                      <a:moveTo>
                        <a:pt x="1" y="745"/>
                      </a:moveTo>
                      <a:lnTo>
                        <a:pt x="14292" y="745"/>
                      </a:lnTo>
                      <a:lnTo>
                        <a:pt x="14292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13" name="Google Shape;1013;p26"/>
                <p:cNvSpPr/>
                <p:nvPr/>
              </p:nvSpPr>
              <p:spPr>
                <a:xfrm>
                  <a:off x="4523075" y="1163350"/>
                  <a:ext cx="223325" cy="1721700"/>
                </a:xfrm>
                <a:custGeom>
                  <a:rect b="b" l="l" r="r" t="t"/>
                  <a:pathLst>
                    <a:path extrusionOk="0" h="68868" w="8933">
                      <a:moveTo>
                        <a:pt x="8188" y="0"/>
                      </a:moveTo>
                      <a:lnTo>
                        <a:pt x="8188" y="25159"/>
                      </a:lnTo>
                      <a:lnTo>
                        <a:pt x="0" y="25159"/>
                      </a:lnTo>
                      <a:lnTo>
                        <a:pt x="0" y="68868"/>
                      </a:lnTo>
                      <a:lnTo>
                        <a:pt x="745" y="68868"/>
                      </a:lnTo>
                      <a:lnTo>
                        <a:pt x="745" y="25904"/>
                      </a:lnTo>
                      <a:lnTo>
                        <a:pt x="8933" y="25904"/>
                      </a:lnTo>
                      <a:lnTo>
                        <a:pt x="8933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14" name="Google Shape;1014;p26"/>
                <p:cNvSpPr/>
                <p:nvPr/>
              </p:nvSpPr>
              <p:spPr>
                <a:xfrm>
                  <a:off x="3066375" y="3542300"/>
                  <a:ext cx="279175" cy="18625"/>
                </a:xfrm>
                <a:custGeom>
                  <a:rect b="b" l="l" r="r" t="t"/>
                  <a:pathLst>
                    <a:path extrusionOk="0" h="745" w="11167">
                      <a:moveTo>
                        <a:pt x="1" y="745"/>
                      </a:moveTo>
                      <a:lnTo>
                        <a:pt x="11166" y="745"/>
                      </a:lnTo>
                      <a:lnTo>
                        <a:pt x="11166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15" name="Google Shape;1015;p26"/>
                <p:cNvSpPr/>
                <p:nvPr/>
              </p:nvSpPr>
              <p:spPr>
                <a:xfrm>
                  <a:off x="3583700" y="1575725"/>
                  <a:ext cx="18650" cy="614850"/>
                </a:xfrm>
                <a:custGeom>
                  <a:rect b="b" l="l" r="r" t="t"/>
                  <a:pathLst>
                    <a:path extrusionOk="0" h="24594" w="746">
                      <a:moveTo>
                        <a:pt x="1" y="24593"/>
                      </a:moveTo>
                      <a:lnTo>
                        <a:pt x="745" y="24593"/>
                      </a:lnTo>
                      <a:lnTo>
                        <a:pt x="745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16" name="Google Shape;1016;p26"/>
                <p:cNvSpPr/>
                <p:nvPr/>
              </p:nvSpPr>
              <p:spPr>
                <a:xfrm>
                  <a:off x="2655200" y="2276150"/>
                  <a:ext cx="912600" cy="18625"/>
                </a:xfrm>
                <a:custGeom>
                  <a:rect b="b" l="l" r="r" t="t"/>
                  <a:pathLst>
                    <a:path extrusionOk="0" h="745" w="36504">
                      <a:moveTo>
                        <a:pt x="1" y="745"/>
                      </a:moveTo>
                      <a:lnTo>
                        <a:pt x="36504" y="745"/>
                      </a:lnTo>
                      <a:lnTo>
                        <a:pt x="36504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17" name="Google Shape;1017;p26"/>
                <p:cNvSpPr/>
                <p:nvPr/>
              </p:nvSpPr>
              <p:spPr>
                <a:xfrm>
                  <a:off x="5064950" y="1507225"/>
                  <a:ext cx="18650" cy="375925"/>
                </a:xfrm>
                <a:custGeom>
                  <a:rect b="b" l="l" r="r" t="t"/>
                  <a:pathLst>
                    <a:path extrusionOk="0" h="15037" w="746">
                      <a:moveTo>
                        <a:pt x="1" y="15037"/>
                      </a:moveTo>
                      <a:lnTo>
                        <a:pt x="745" y="15037"/>
                      </a:lnTo>
                      <a:lnTo>
                        <a:pt x="745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18" name="Google Shape;1018;p26"/>
                <p:cNvSpPr/>
                <p:nvPr/>
              </p:nvSpPr>
              <p:spPr>
                <a:xfrm>
                  <a:off x="4695025" y="1132825"/>
                  <a:ext cx="79675" cy="61800"/>
                </a:xfrm>
                <a:custGeom>
                  <a:rect b="b" l="l" r="r" t="t"/>
                  <a:pathLst>
                    <a:path extrusionOk="0" h="2472" w="3187">
                      <a:moveTo>
                        <a:pt x="1608" y="2472"/>
                      </a:moveTo>
                      <a:cubicBezTo>
                        <a:pt x="3186" y="2472"/>
                        <a:pt x="3186" y="0"/>
                        <a:pt x="1608" y="0"/>
                      </a:cubicBezTo>
                      <a:lnTo>
                        <a:pt x="1608" y="0"/>
                      </a:lnTo>
                      <a:cubicBezTo>
                        <a:pt x="0" y="0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19" name="Google Shape;1019;p26"/>
                <p:cNvSpPr/>
                <p:nvPr/>
              </p:nvSpPr>
              <p:spPr>
                <a:xfrm>
                  <a:off x="5034064" y="1879391"/>
                  <a:ext cx="80425" cy="61800"/>
                </a:xfrm>
                <a:custGeom>
                  <a:rect b="b" l="l" r="r" t="t"/>
                  <a:pathLst>
                    <a:path extrusionOk="0" h="2472" w="3217">
                      <a:moveTo>
                        <a:pt x="1609" y="2471"/>
                      </a:moveTo>
                      <a:cubicBezTo>
                        <a:pt x="3216" y="2471"/>
                        <a:pt x="3216" y="0"/>
                        <a:pt x="1609" y="0"/>
                      </a:cubicBezTo>
                      <a:lnTo>
                        <a:pt x="1609" y="0"/>
                      </a:lnTo>
                      <a:cubicBezTo>
                        <a:pt x="1" y="0"/>
                        <a:pt x="1" y="2471"/>
                        <a:pt x="1609" y="2471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20" name="Google Shape;1020;p26"/>
                <p:cNvSpPr/>
                <p:nvPr/>
              </p:nvSpPr>
              <p:spPr>
                <a:xfrm>
                  <a:off x="5034072" y="1452088"/>
                  <a:ext cx="80425" cy="61825"/>
                </a:xfrm>
                <a:custGeom>
                  <a:rect b="b" l="l" r="r" t="t"/>
                  <a:pathLst>
                    <a:path extrusionOk="0" h="2473" w="3217">
                      <a:moveTo>
                        <a:pt x="1609" y="2472"/>
                      </a:moveTo>
                      <a:cubicBezTo>
                        <a:pt x="3216" y="2472"/>
                        <a:pt x="3216" y="1"/>
                        <a:pt x="1609" y="1"/>
                      </a:cubicBezTo>
                      <a:lnTo>
                        <a:pt x="1609" y="1"/>
                      </a:lnTo>
                      <a:cubicBezTo>
                        <a:pt x="1" y="1"/>
                        <a:pt x="1" y="2472"/>
                        <a:pt x="160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21" name="Google Shape;1021;p26"/>
                <p:cNvSpPr/>
                <p:nvPr/>
              </p:nvSpPr>
              <p:spPr>
                <a:xfrm>
                  <a:off x="4982761" y="3520713"/>
                  <a:ext cx="80425" cy="61800"/>
                </a:xfrm>
                <a:custGeom>
                  <a:rect b="b" l="l" r="r" t="t"/>
                  <a:pathLst>
                    <a:path extrusionOk="0" h="2472" w="3217">
                      <a:moveTo>
                        <a:pt x="1608" y="2472"/>
                      </a:moveTo>
                      <a:cubicBezTo>
                        <a:pt x="3216" y="247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22" name="Google Shape;1022;p26"/>
                <p:cNvSpPr/>
                <p:nvPr/>
              </p:nvSpPr>
              <p:spPr>
                <a:xfrm>
                  <a:off x="4614625" y="3520700"/>
                  <a:ext cx="79675" cy="62550"/>
                </a:xfrm>
                <a:custGeom>
                  <a:rect b="b" l="l" r="r" t="t"/>
                  <a:pathLst>
                    <a:path extrusionOk="0" h="2502" w="3187">
                      <a:moveTo>
                        <a:pt x="1579" y="2502"/>
                      </a:moveTo>
                      <a:cubicBezTo>
                        <a:pt x="3186" y="2502"/>
                        <a:pt x="3186" y="1"/>
                        <a:pt x="1579" y="1"/>
                      </a:cubicBezTo>
                      <a:lnTo>
                        <a:pt x="1579" y="1"/>
                      </a:lnTo>
                      <a:cubicBezTo>
                        <a:pt x="1" y="1"/>
                        <a:pt x="1" y="2502"/>
                        <a:pt x="1579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23" name="Google Shape;1023;p26"/>
                <p:cNvSpPr/>
                <p:nvPr/>
              </p:nvSpPr>
              <p:spPr>
                <a:xfrm>
                  <a:off x="3330849" y="3520342"/>
                  <a:ext cx="79675" cy="62550"/>
                </a:xfrm>
                <a:custGeom>
                  <a:rect b="b" l="l" r="r" t="t"/>
                  <a:pathLst>
                    <a:path extrusionOk="0" h="2502" w="3187">
                      <a:moveTo>
                        <a:pt x="1578" y="2502"/>
                      </a:moveTo>
                      <a:cubicBezTo>
                        <a:pt x="3186" y="2502"/>
                        <a:pt x="3186" y="1"/>
                        <a:pt x="1578" y="1"/>
                      </a:cubicBezTo>
                      <a:lnTo>
                        <a:pt x="1578" y="1"/>
                      </a:lnTo>
                      <a:cubicBezTo>
                        <a:pt x="0" y="1"/>
                        <a:pt x="0" y="2502"/>
                        <a:pt x="1578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24" name="Google Shape;1024;p26"/>
                <p:cNvSpPr/>
                <p:nvPr/>
              </p:nvSpPr>
              <p:spPr>
                <a:xfrm>
                  <a:off x="3004169" y="3526648"/>
                  <a:ext cx="80400" cy="62550"/>
                </a:xfrm>
                <a:custGeom>
                  <a:rect b="b" l="l" r="r" t="t"/>
                  <a:pathLst>
                    <a:path extrusionOk="0" h="2502" w="3216">
                      <a:moveTo>
                        <a:pt x="1608" y="2502"/>
                      </a:moveTo>
                      <a:cubicBezTo>
                        <a:pt x="3216" y="250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25" name="Google Shape;1025;p26"/>
                <p:cNvSpPr/>
                <p:nvPr/>
              </p:nvSpPr>
              <p:spPr>
                <a:xfrm>
                  <a:off x="2530450" y="3238600"/>
                  <a:ext cx="79675" cy="61800"/>
                </a:xfrm>
                <a:custGeom>
                  <a:rect b="b" l="l" r="r" t="t"/>
                  <a:pathLst>
                    <a:path extrusionOk="0" h="2472" w="3187">
                      <a:moveTo>
                        <a:pt x="1579" y="2472"/>
                      </a:moveTo>
                      <a:cubicBezTo>
                        <a:pt x="3186" y="2472"/>
                        <a:pt x="3186" y="0"/>
                        <a:pt x="1579" y="0"/>
                      </a:cubicBezTo>
                      <a:lnTo>
                        <a:pt x="1579" y="0"/>
                      </a:lnTo>
                      <a:cubicBezTo>
                        <a:pt x="1" y="0"/>
                        <a:pt x="1" y="2472"/>
                        <a:pt x="157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26" name="Google Shape;1026;p26"/>
                <p:cNvSpPr/>
                <p:nvPr/>
              </p:nvSpPr>
              <p:spPr>
                <a:xfrm>
                  <a:off x="3552074" y="2254195"/>
                  <a:ext cx="79675" cy="62550"/>
                </a:xfrm>
                <a:custGeom>
                  <a:rect b="b" l="l" r="r" t="t"/>
                  <a:pathLst>
                    <a:path extrusionOk="0" h="2502" w="3187">
                      <a:moveTo>
                        <a:pt x="1608" y="2502"/>
                      </a:moveTo>
                      <a:cubicBezTo>
                        <a:pt x="3186" y="2502"/>
                        <a:pt x="318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27" name="Google Shape;1027;p26"/>
                <p:cNvSpPr/>
                <p:nvPr/>
              </p:nvSpPr>
              <p:spPr>
                <a:xfrm>
                  <a:off x="2617250" y="2255300"/>
                  <a:ext cx="79650" cy="62550"/>
                </a:xfrm>
                <a:custGeom>
                  <a:rect b="b" l="l" r="r" t="t"/>
                  <a:pathLst>
                    <a:path extrusionOk="0" h="2502" w="3186">
                      <a:moveTo>
                        <a:pt x="1578" y="2502"/>
                      </a:moveTo>
                      <a:cubicBezTo>
                        <a:pt x="3186" y="2502"/>
                        <a:pt x="3186" y="1"/>
                        <a:pt x="1578" y="1"/>
                      </a:cubicBezTo>
                      <a:lnTo>
                        <a:pt x="1578" y="1"/>
                      </a:lnTo>
                      <a:cubicBezTo>
                        <a:pt x="0" y="1"/>
                        <a:pt x="0" y="2502"/>
                        <a:pt x="1578" y="2502"/>
                      </a:cubicBezTo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28" name="Google Shape;1028;p26"/>
                <p:cNvSpPr/>
                <p:nvPr/>
              </p:nvSpPr>
              <p:spPr>
                <a:xfrm>
                  <a:off x="3555425" y="1542225"/>
                  <a:ext cx="80400" cy="61800"/>
                </a:xfrm>
                <a:custGeom>
                  <a:rect b="b" l="l" r="r" t="t"/>
                  <a:pathLst>
                    <a:path extrusionOk="0" h="2472" w="3216">
                      <a:moveTo>
                        <a:pt x="1608" y="2471"/>
                      </a:moveTo>
                      <a:cubicBezTo>
                        <a:pt x="3216" y="2471"/>
                        <a:pt x="3216" y="0"/>
                        <a:pt x="1608" y="0"/>
                      </a:cubicBezTo>
                      <a:lnTo>
                        <a:pt x="1608" y="0"/>
                      </a:lnTo>
                      <a:cubicBezTo>
                        <a:pt x="0" y="0"/>
                        <a:pt x="0" y="2471"/>
                        <a:pt x="1608" y="2471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29" name="Google Shape;1029;p26"/>
                <p:cNvSpPr/>
                <p:nvPr/>
              </p:nvSpPr>
              <p:spPr>
                <a:xfrm>
                  <a:off x="3551700" y="2185498"/>
                  <a:ext cx="80425" cy="61800"/>
                </a:xfrm>
                <a:custGeom>
                  <a:rect b="b" l="l" r="r" t="t"/>
                  <a:pathLst>
                    <a:path extrusionOk="0" h="2472" w="3217">
                      <a:moveTo>
                        <a:pt x="1608" y="2472"/>
                      </a:moveTo>
                      <a:cubicBezTo>
                        <a:pt x="3216" y="2472"/>
                        <a:pt x="3216" y="0"/>
                        <a:pt x="1608" y="0"/>
                      </a:cubicBezTo>
                      <a:lnTo>
                        <a:pt x="1608" y="0"/>
                      </a:lnTo>
                      <a:cubicBezTo>
                        <a:pt x="30" y="0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030" name="Google Shape;1030;p26"/>
              <p:cNvGrpSpPr/>
              <p:nvPr/>
            </p:nvGrpSpPr>
            <p:grpSpPr>
              <a:xfrm>
                <a:off x="5410000" y="3637511"/>
                <a:ext cx="1017675" cy="63064"/>
                <a:chOff x="2617250" y="2254786"/>
                <a:chExt cx="1017675" cy="63064"/>
              </a:xfrm>
            </p:grpSpPr>
            <p:sp>
              <p:nvSpPr>
                <p:cNvPr id="1031" name="Google Shape;1031;p26"/>
                <p:cNvSpPr/>
                <p:nvPr/>
              </p:nvSpPr>
              <p:spPr>
                <a:xfrm>
                  <a:off x="2655200" y="2276150"/>
                  <a:ext cx="912600" cy="18625"/>
                </a:xfrm>
                <a:custGeom>
                  <a:rect b="b" l="l" r="r" t="t"/>
                  <a:pathLst>
                    <a:path extrusionOk="0" h="745" w="36504">
                      <a:moveTo>
                        <a:pt x="1" y="745"/>
                      </a:moveTo>
                      <a:lnTo>
                        <a:pt x="36504" y="745"/>
                      </a:lnTo>
                      <a:lnTo>
                        <a:pt x="36504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32" name="Google Shape;1032;p26"/>
                <p:cNvSpPr/>
                <p:nvPr/>
              </p:nvSpPr>
              <p:spPr>
                <a:xfrm>
                  <a:off x="3555250" y="2254786"/>
                  <a:ext cx="79675" cy="62550"/>
                </a:xfrm>
                <a:custGeom>
                  <a:rect b="b" l="l" r="r" t="t"/>
                  <a:pathLst>
                    <a:path extrusionOk="0" h="2502" w="3187">
                      <a:moveTo>
                        <a:pt x="1608" y="2502"/>
                      </a:moveTo>
                      <a:cubicBezTo>
                        <a:pt x="3186" y="2502"/>
                        <a:pt x="318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33" name="Google Shape;1033;p26"/>
                <p:cNvSpPr/>
                <p:nvPr/>
              </p:nvSpPr>
              <p:spPr>
                <a:xfrm>
                  <a:off x="2617250" y="2255300"/>
                  <a:ext cx="79650" cy="62550"/>
                </a:xfrm>
                <a:custGeom>
                  <a:rect b="b" l="l" r="r" t="t"/>
                  <a:pathLst>
                    <a:path extrusionOk="0" h="2502" w="3186">
                      <a:moveTo>
                        <a:pt x="1578" y="2502"/>
                      </a:moveTo>
                      <a:cubicBezTo>
                        <a:pt x="3186" y="2502"/>
                        <a:pt x="3186" y="1"/>
                        <a:pt x="1578" y="1"/>
                      </a:cubicBezTo>
                      <a:lnTo>
                        <a:pt x="1578" y="1"/>
                      </a:lnTo>
                      <a:cubicBezTo>
                        <a:pt x="0" y="1"/>
                        <a:pt x="0" y="2502"/>
                        <a:pt x="1578" y="2502"/>
                      </a:cubicBezTo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1034" name="Google Shape;1034;p26"/>
            <p:cNvSpPr/>
            <p:nvPr/>
          </p:nvSpPr>
          <p:spPr>
            <a:xfrm>
              <a:off x="6728750" y="4464275"/>
              <a:ext cx="80425" cy="61800"/>
            </a:xfrm>
            <a:custGeom>
              <a:rect b="b" l="l" r="r" t="t"/>
              <a:pathLst>
                <a:path extrusionOk="0" h="2472" w="3217">
                  <a:moveTo>
                    <a:pt x="1609" y="2472"/>
                  </a:moveTo>
                  <a:cubicBezTo>
                    <a:pt x="3217" y="2472"/>
                    <a:pt x="3217" y="0"/>
                    <a:pt x="1609" y="0"/>
                  </a:cubicBezTo>
                  <a:lnTo>
                    <a:pt x="1609" y="0"/>
                  </a:lnTo>
                  <a:cubicBezTo>
                    <a:pt x="1" y="0"/>
                    <a:pt x="1" y="2472"/>
                    <a:pt x="1609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5">
  <p:cSld name="CUSTOM_2_1_1_1_1_1_1_1_1">
    <p:spTree>
      <p:nvGrpSpPr>
        <p:cNvPr id="1035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p27"/>
          <p:cNvSpPr txBox="1"/>
          <p:nvPr>
            <p:ph type="title"/>
          </p:nvPr>
        </p:nvSpPr>
        <p:spPr>
          <a:xfrm flipH="1">
            <a:off x="1201600" y="1027313"/>
            <a:ext cx="2845500" cy="177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37" name="Google Shape;1037;p27"/>
          <p:cNvSpPr txBox="1"/>
          <p:nvPr>
            <p:ph idx="1" type="subTitle"/>
          </p:nvPr>
        </p:nvSpPr>
        <p:spPr>
          <a:xfrm flipH="1">
            <a:off x="1201600" y="2931387"/>
            <a:ext cx="2845500" cy="108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038" name="Google Shape;1038;p27"/>
          <p:cNvGrpSpPr/>
          <p:nvPr/>
        </p:nvGrpSpPr>
        <p:grpSpPr>
          <a:xfrm>
            <a:off x="-193250" y="-1318596"/>
            <a:ext cx="10446266" cy="7825129"/>
            <a:chOff x="-193250" y="-1318596"/>
            <a:chExt cx="10446266" cy="7825129"/>
          </a:xfrm>
        </p:grpSpPr>
        <p:pic>
          <p:nvPicPr>
            <p:cNvPr id="1039" name="Google Shape;1039;p27"/>
            <p:cNvPicPr preferRelativeResize="0"/>
            <p:nvPr/>
          </p:nvPicPr>
          <p:blipFill>
            <a:blip r:embed="rId2">
              <a:alphaModFix amt="30000"/>
            </a:blip>
            <a:stretch>
              <a:fillRect/>
            </a:stretch>
          </p:blipFill>
          <p:spPr>
            <a:xfrm>
              <a:off x="-193250" y="2968712"/>
              <a:ext cx="4162851" cy="3356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40" name="Google Shape;1040;p27"/>
            <p:cNvPicPr preferRelativeResize="0"/>
            <p:nvPr/>
          </p:nvPicPr>
          <p:blipFill>
            <a:blip r:embed="rId3">
              <a:alphaModFix amt="30000"/>
            </a:blip>
            <a:stretch>
              <a:fillRect/>
            </a:stretch>
          </p:blipFill>
          <p:spPr>
            <a:xfrm rot="5400000">
              <a:off x="138350" y="-415500"/>
              <a:ext cx="2480650" cy="28278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41" name="Google Shape;1041;p27"/>
            <p:cNvPicPr preferRelativeResize="0"/>
            <p:nvPr/>
          </p:nvPicPr>
          <p:blipFill>
            <a:blip r:embed="rId4">
              <a:alphaModFix amt="30000"/>
            </a:blip>
            <a:stretch>
              <a:fillRect/>
            </a:stretch>
          </p:blipFill>
          <p:spPr>
            <a:xfrm flipH="1" rot="1486606">
              <a:off x="4749601" y="2984570"/>
              <a:ext cx="5143198" cy="25621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42" name="Google Shape;1042;p27"/>
            <p:cNvPicPr preferRelativeResize="0"/>
            <p:nvPr/>
          </p:nvPicPr>
          <p:blipFill>
            <a:blip r:embed="rId4">
              <a:alphaModFix amt="30000"/>
            </a:blip>
            <a:stretch>
              <a:fillRect/>
            </a:stretch>
          </p:blipFill>
          <p:spPr>
            <a:xfrm flipH="1" rot="2314483">
              <a:off x="4872151" y="5345"/>
              <a:ext cx="5143196" cy="25621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43" name="Google Shape;1043;p27"/>
          <p:cNvGrpSpPr/>
          <p:nvPr/>
        </p:nvGrpSpPr>
        <p:grpSpPr>
          <a:xfrm flipH="1">
            <a:off x="-1984287" y="-1451294"/>
            <a:ext cx="3667703" cy="4254074"/>
            <a:chOff x="5082600" y="539500"/>
            <a:chExt cx="3437076" cy="3986575"/>
          </a:xfrm>
        </p:grpSpPr>
        <p:grpSp>
          <p:nvGrpSpPr>
            <p:cNvPr id="1044" name="Google Shape;1044;p27"/>
            <p:cNvGrpSpPr/>
            <p:nvPr/>
          </p:nvGrpSpPr>
          <p:grpSpPr>
            <a:xfrm>
              <a:off x="5082600" y="539500"/>
              <a:ext cx="3437076" cy="3971150"/>
              <a:chOff x="5082600" y="539500"/>
              <a:chExt cx="3437076" cy="3971150"/>
            </a:xfrm>
          </p:grpSpPr>
          <p:grpSp>
            <p:nvGrpSpPr>
              <p:cNvPr id="1045" name="Google Shape;1045;p27"/>
              <p:cNvGrpSpPr/>
              <p:nvPr/>
            </p:nvGrpSpPr>
            <p:grpSpPr>
              <a:xfrm>
                <a:off x="5082600" y="539500"/>
                <a:ext cx="3437076" cy="3971150"/>
                <a:chOff x="2222725" y="1095600"/>
                <a:chExt cx="3437076" cy="3971150"/>
              </a:xfrm>
            </p:grpSpPr>
            <p:sp>
              <p:nvSpPr>
                <p:cNvPr id="1046" name="Google Shape;1046;p27"/>
                <p:cNvSpPr/>
                <p:nvPr/>
              </p:nvSpPr>
              <p:spPr>
                <a:xfrm>
                  <a:off x="4092850" y="2165975"/>
                  <a:ext cx="1491700" cy="782350"/>
                </a:xfrm>
                <a:custGeom>
                  <a:rect b="b" l="l" r="r" t="t"/>
                  <a:pathLst>
                    <a:path extrusionOk="0" h="31294" w="59668">
                      <a:moveTo>
                        <a:pt x="39212" y="31293"/>
                      </a:moveTo>
                      <a:lnTo>
                        <a:pt x="0" y="31293"/>
                      </a:lnTo>
                      <a:lnTo>
                        <a:pt x="0" y="30549"/>
                      </a:lnTo>
                      <a:lnTo>
                        <a:pt x="38468" y="30549"/>
                      </a:lnTo>
                      <a:lnTo>
                        <a:pt x="38468" y="1"/>
                      </a:lnTo>
                      <a:lnTo>
                        <a:pt x="59667" y="1"/>
                      </a:lnTo>
                      <a:lnTo>
                        <a:pt x="59667" y="745"/>
                      </a:lnTo>
                      <a:lnTo>
                        <a:pt x="39212" y="745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47" name="Google Shape;1047;p27"/>
                <p:cNvSpPr/>
                <p:nvPr/>
              </p:nvSpPr>
              <p:spPr>
                <a:xfrm>
                  <a:off x="5573740" y="2144262"/>
                  <a:ext cx="79675" cy="61800"/>
                </a:xfrm>
                <a:custGeom>
                  <a:rect b="b" l="l" r="r" t="t"/>
                  <a:pathLst>
                    <a:path extrusionOk="0" h="2472" w="3187">
                      <a:moveTo>
                        <a:pt x="1579" y="2472"/>
                      </a:moveTo>
                      <a:cubicBezTo>
                        <a:pt x="3186" y="2472"/>
                        <a:pt x="3186" y="1"/>
                        <a:pt x="1579" y="1"/>
                      </a:cubicBezTo>
                      <a:lnTo>
                        <a:pt x="1579" y="1"/>
                      </a:lnTo>
                      <a:cubicBezTo>
                        <a:pt x="1" y="1"/>
                        <a:pt x="1" y="2472"/>
                        <a:pt x="157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48" name="Google Shape;1048;p27"/>
                <p:cNvSpPr/>
                <p:nvPr/>
              </p:nvSpPr>
              <p:spPr>
                <a:xfrm>
                  <a:off x="4555825" y="3173100"/>
                  <a:ext cx="1036900" cy="18625"/>
                </a:xfrm>
                <a:custGeom>
                  <a:rect b="b" l="l" r="r" t="t"/>
                  <a:pathLst>
                    <a:path extrusionOk="0" h="745" w="41476">
                      <a:moveTo>
                        <a:pt x="1" y="745"/>
                      </a:moveTo>
                      <a:lnTo>
                        <a:pt x="41476" y="745"/>
                      </a:lnTo>
                      <a:lnTo>
                        <a:pt x="41476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49" name="Google Shape;1049;p27"/>
                <p:cNvSpPr/>
                <p:nvPr/>
              </p:nvSpPr>
              <p:spPr>
                <a:xfrm>
                  <a:off x="2566175" y="1566775"/>
                  <a:ext cx="1329425" cy="1247575"/>
                </a:xfrm>
                <a:custGeom>
                  <a:rect b="b" l="l" r="r" t="t"/>
                  <a:pathLst>
                    <a:path extrusionOk="0" h="49903" w="53177">
                      <a:moveTo>
                        <a:pt x="1" y="1"/>
                      </a:moveTo>
                      <a:lnTo>
                        <a:pt x="1" y="745"/>
                      </a:lnTo>
                      <a:lnTo>
                        <a:pt x="29388" y="745"/>
                      </a:lnTo>
                      <a:lnTo>
                        <a:pt x="29388" y="49902"/>
                      </a:lnTo>
                      <a:lnTo>
                        <a:pt x="53177" y="49902"/>
                      </a:lnTo>
                      <a:lnTo>
                        <a:pt x="53177" y="49158"/>
                      </a:lnTo>
                      <a:lnTo>
                        <a:pt x="30132" y="49158"/>
                      </a:lnTo>
                      <a:lnTo>
                        <a:pt x="30132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50" name="Google Shape;1050;p27"/>
                <p:cNvSpPr/>
                <p:nvPr/>
              </p:nvSpPr>
              <p:spPr>
                <a:xfrm>
                  <a:off x="4065300" y="3514000"/>
                  <a:ext cx="18625" cy="1367400"/>
                </a:xfrm>
                <a:custGeom>
                  <a:rect b="b" l="l" r="r" t="t"/>
                  <a:pathLst>
                    <a:path extrusionOk="0" h="54696" w="745">
                      <a:moveTo>
                        <a:pt x="0" y="54696"/>
                      </a:moveTo>
                      <a:lnTo>
                        <a:pt x="745" y="54696"/>
                      </a:lnTo>
                      <a:lnTo>
                        <a:pt x="745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51" name="Google Shape;1051;p27"/>
                <p:cNvSpPr/>
                <p:nvPr/>
              </p:nvSpPr>
              <p:spPr>
                <a:xfrm>
                  <a:off x="3898575" y="3514000"/>
                  <a:ext cx="18625" cy="1552750"/>
                </a:xfrm>
                <a:custGeom>
                  <a:rect b="b" l="l" r="r" t="t"/>
                  <a:pathLst>
                    <a:path extrusionOk="0" h="62110" w="745">
                      <a:moveTo>
                        <a:pt x="0" y="62109"/>
                      </a:moveTo>
                      <a:lnTo>
                        <a:pt x="744" y="62109"/>
                      </a:lnTo>
                      <a:lnTo>
                        <a:pt x="744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52" name="Google Shape;1052;p27"/>
                <p:cNvSpPr/>
                <p:nvPr/>
              </p:nvSpPr>
              <p:spPr>
                <a:xfrm>
                  <a:off x="4202250" y="3313025"/>
                  <a:ext cx="1217800" cy="1383025"/>
                </a:xfrm>
                <a:custGeom>
                  <a:rect b="b" l="l" r="r" t="t"/>
                  <a:pathLst>
                    <a:path extrusionOk="0" h="55321" w="48712">
                      <a:moveTo>
                        <a:pt x="1" y="1"/>
                      </a:moveTo>
                      <a:lnTo>
                        <a:pt x="1" y="37457"/>
                      </a:lnTo>
                      <a:lnTo>
                        <a:pt x="47967" y="37457"/>
                      </a:lnTo>
                      <a:lnTo>
                        <a:pt x="47967" y="55321"/>
                      </a:lnTo>
                      <a:lnTo>
                        <a:pt x="48711" y="55321"/>
                      </a:lnTo>
                      <a:lnTo>
                        <a:pt x="48711" y="36712"/>
                      </a:lnTo>
                      <a:lnTo>
                        <a:pt x="745" y="36712"/>
                      </a:lnTo>
                      <a:lnTo>
                        <a:pt x="745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53" name="Google Shape;1053;p27"/>
                <p:cNvSpPr/>
                <p:nvPr/>
              </p:nvSpPr>
              <p:spPr>
                <a:xfrm>
                  <a:off x="2822225" y="3313025"/>
                  <a:ext cx="943875" cy="564250"/>
                </a:xfrm>
                <a:custGeom>
                  <a:rect b="b" l="l" r="r" t="t"/>
                  <a:pathLst>
                    <a:path extrusionOk="0" h="22570" w="37755">
                      <a:moveTo>
                        <a:pt x="37010" y="1"/>
                      </a:moveTo>
                      <a:lnTo>
                        <a:pt x="37010" y="21825"/>
                      </a:lnTo>
                      <a:lnTo>
                        <a:pt x="1" y="21825"/>
                      </a:lnTo>
                      <a:lnTo>
                        <a:pt x="1" y="22570"/>
                      </a:lnTo>
                      <a:lnTo>
                        <a:pt x="37754" y="22570"/>
                      </a:lnTo>
                      <a:lnTo>
                        <a:pt x="37754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54" name="Google Shape;1054;p27"/>
                <p:cNvSpPr/>
                <p:nvPr/>
              </p:nvSpPr>
              <p:spPr>
                <a:xfrm>
                  <a:off x="3932800" y="1126125"/>
                  <a:ext cx="282875" cy="1506600"/>
                </a:xfrm>
                <a:custGeom>
                  <a:rect b="b" l="l" r="r" t="t"/>
                  <a:pathLst>
                    <a:path extrusionOk="0" h="60264" w="11315">
                      <a:moveTo>
                        <a:pt x="1" y="0"/>
                      </a:moveTo>
                      <a:lnTo>
                        <a:pt x="1" y="60263"/>
                      </a:lnTo>
                      <a:lnTo>
                        <a:pt x="11315" y="60263"/>
                      </a:lnTo>
                      <a:lnTo>
                        <a:pt x="11315" y="16734"/>
                      </a:lnTo>
                      <a:lnTo>
                        <a:pt x="10570" y="16734"/>
                      </a:lnTo>
                      <a:lnTo>
                        <a:pt x="10570" y="59519"/>
                      </a:lnTo>
                      <a:lnTo>
                        <a:pt x="745" y="59519"/>
                      </a:lnTo>
                      <a:lnTo>
                        <a:pt x="745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55" name="Google Shape;1055;p27"/>
                <p:cNvSpPr/>
                <p:nvPr/>
              </p:nvSpPr>
              <p:spPr>
                <a:xfrm>
                  <a:off x="3747450" y="4004525"/>
                  <a:ext cx="18650" cy="640925"/>
                </a:xfrm>
                <a:custGeom>
                  <a:rect b="b" l="l" r="r" t="t"/>
                  <a:pathLst>
                    <a:path extrusionOk="0" h="25637" w="746">
                      <a:moveTo>
                        <a:pt x="1" y="25636"/>
                      </a:moveTo>
                      <a:lnTo>
                        <a:pt x="745" y="25636"/>
                      </a:lnTo>
                      <a:lnTo>
                        <a:pt x="745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56" name="Google Shape;1056;p27"/>
                <p:cNvSpPr/>
                <p:nvPr/>
              </p:nvSpPr>
              <p:spPr>
                <a:xfrm>
                  <a:off x="4359325" y="3514000"/>
                  <a:ext cx="646100" cy="305225"/>
                </a:xfrm>
                <a:custGeom>
                  <a:rect b="b" l="l" r="r" t="t"/>
                  <a:pathLst>
                    <a:path extrusionOk="0" h="12209" w="25844">
                      <a:moveTo>
                        <a:pt x="0" y="1"/>
                      </a:moveTo>
                      <a:lnTo>
                        <a:pt x="0" y="12208"/>
                      </a:lnTo>
                      <a:lnTo>
                        <a:pt x="25844" y="12208"/>
                      </a:lnTo>
                      <a:lnTo>
                        <a:pt x="25844" y="11464"/>
                      </a:lnTo>
                      <a:lnTo>
                        <a:pt x="745" y="11464"/>
                      </a:lnTo>
                      <a:lnTo>
                        <a:pt x="745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57" name="Google Shape;1057;p27"/>
                <p:cNvSpPr/>
                <p:nvPr/>
              </p:nvSpPr>
              <p:spPr>
                <a:xfrm>
                  <a:off x="2265150" y="2795700"/>
                  <a:ext cx="1434044" cy="206225"/>
                </a:xfrm>
                <a:custGeom>
                  <a:rect b="b" l="l" r="r" t="t"/>
                  <a:pathLst>
                    <a:path extrusionOk="0" h="8249" w="78902">
                      <a:moveTo>
                        <a:pt x="1" y="1"/>
                      </a:moveTo>
                      <a:lnTo>
                        <a:pt x="1" y="745"/>
                      </a:lnTo>
                      <a:lnTo>
                        <a:pt x="43471" y="745"/>
                      </a:lnTo>
                      <a:lnTo>
                        <a:pt x="43471" y="8248"/>
                      </a:lnTo>
                      <a:lnTo>
                        <a:pt x="78902" y="8248"/>
                      </a:lnTo>
                      <a:lnTo>
                        <a:pt x="78902" y="7504"/>
                      </a:lnTo>
                      <a:lnTo>
                        <a:pt x="44215" y="7504"/>
                      </a:lnTo>
                      <a:lnTo>
                        <a:pt x="44215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58" name="Google Shape;1058;p27"/>
                <p:cNvSpPr/>
                <p:nvPr/>
              </p:nvSpPr>
              <p:spPr>
                <a:xfrm>
                  <a:off x="4164300" y="1513925"/>
                  <a:ext cx="80400" cy="62550"/>
                </a:xfrm>
                <a:custGeom>
                  <a:rect b="b" l="l" r="r" t="t"/>
                  <a:pathLst>
                    <a:path extrusionOk="0" h="2502" w="3216">
                      <a:moveTo>
                        <a:pt x="1608" y="2502"/>
                      </a:moveTo>
                      <a:cubicBezTo>
                        <a:pt x="3216" y="250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59" name="Google Shape;1059;p27"/>
                <p:cNvSpPr/>
                <p:nvPr/>
              </p:nvSpPr>
              <p:spPr>
                <a:xfrm>
                  <a:off x="3903775" y="1095600"/>
                  <a:ext cx="80425" cy="61800"/>
                </a:xfrm>
                <a:custGeom>
                  <a:rect b="b" l="l" r="r" t="t"/>
                  <a:pathLst>
                    <a:path extrusionOk="0" h="2472" w="3217">
                      <a:moveTo>
                        <a:pt x="1608" y="2472"/>
                      </a:moveTo>
                      <a:cubicBezTo>
                        <a:pt x="3216" y="247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1" y="1"/>
                        <a:pt x="1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60" name="Google Shape;1060;p27"/>
                <p:cNvSpPr/>
                <p:nvPr/>
              </p:nvSpPr>
              <p:spPr>
                <a:xfrm>
                  <a:off x="2526725" y="1542225"/>
                  <a:ext cx="80425" cy="61800"/>
                </a:xfrm>
                <a:custGeom>
                  <a:rect b="b" l="l" r="r" t="t"/>
                  <a:pathLst>
                    <a:path extrusionOk="0" h="2472" w="3217">
                      <a:moveTo>
                        <a:pt x="1608" y="2471"/>
                      </a:moveTo>
                      <a:cubicBezTo>
                        <a:pt x="3216" y="2471"/>
                        <a:pt x="3216" y="0"/>
                        <a:pt x="1608" y="0"/>
                      </a:cubicBezTo>
                      <a:lnTo>
                        <a:pt x="1608" y="0"/>
                      </a:lnTo>
                      <a:cubicBezTo>
                        <a:pt x="1" y="0"/>
                        <a:pt x="1" y="2471"/>
                        <a:pt x="1608" y="2471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61" name="Google Shape;1061;p27"/>
                <p:cNvSpPr/>
                <p:nvPr/>
              </p:nvSpPr>
              <p:spPr>
                <a:xfrm>
                  <a:off x="2222725" y="2779325"/>
                  <a:ext cx="80425" cy="62550"/>
                </a:xfrm>
                <a:custGeom>
                  <a:rect b="b" l="l" r="r" t="t"/>
                  <a:pathLst>
                    <a:path extrusionOk="0" h="2502" w="3217">
                      <a:moveTo>
                        <a:pt x="1609" y="2502"/>
                      </a:moveTo>
                      <a:cubicBezTo>
                        <a:pt x="3217" y="2502"/>
                        <a:pt x="3217" y="1"/>
                        <a:pt x="1609" y="1"/>
                      </a:cubicBezTo>
                      <a:lnTo>
                        <a:pt x="1609" y="1"/>
                      </a:lnTo>
                      <a:cubicBezTo>
                        <a:pt x="1" y="1"/>
                        <a:pt x="1" y="2502"/>
                        <a:pt x="1609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62" name="Google Shape;1062;p27"/>
                <p:cNvSpPr/>
                <p:nvPr/>
              </p:nvSpPr>
              <p:spPr>
                <a:xfrm>
                  <a:off x="2757698" y="3840025"/>
                  <a:ext cx="80425" cy="62550"/>
                </a:xfrm>
                <a:custGeom>
                  <a:rect b="b" l="l" r="r" t="t"/>
                  <a:pathLst>
                    <a:path extrusionOk="0" h="2502" w="3217">
                      <a:moveTo>
                        <a:pt x="1608" y="2502"/>
                      </a:moveTo>
                      <a:cubicBezTo>
                        <a:pt x="3216" y="250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63" name="Google Shape;1063;p27"/>
                <p:cNvSpPr/>
                <p:nvPr/>
              </p:nvSpPr>
              <p:spPr>
                <a:xfrm>
                  <a:off x="3716561" y="4639906"/>
                  <a:ext cx="80425" cy="61800"/>
                </a:xfrm>
                <a:custGeom>
                  <a:rect b="b" l="l" r="r" t="t"/>
                  <a:pathLst>
                    <a:path extrusionOk="0" h="2472" w="3217">
                      <a:moveTo>
                        <a:pt x="1609" y="2472"/>
                      </a:moveTo>
                      <a:cubicBezTo>
                        <a:pt x="3217" y="2472"/>
                        <a:pt x="3217" y="0"/>
                        <a:pt x="1609" y="0"/>
                      </a:cubicBezTo>
                      <a:lnTo>
                        <a:pt x="1609" y="0"/>
                      </a:lnTo>
                      <a:cubicBezTo>
                        <a:pt x="1" y="0"/>
                        <a:pt x="1" y="2472"/>
                        <a:pt x="160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64" name="Google Shape;1064;p27"/>
                <p:cNvSpPr/>
                <p:nvPr/>
              </p:nvSpPr>
              <p:spPr>
                <a:xfrm>
                  <a:off x="3716579" y="3947448"/>
                  <a:ext cx="80400" cy="61800"/>
                </a:xfrm>
                <a:custGeom>
                  <a:rect b="b" l="l" r="r" t="t"/>
                  <a:pathLst>
                    <a:path extrusionOk="0" h="2472" w="3216">
                      <a:moveTo>
                        <a:pt x="1608" y="2471"/>
                      </a:moveTo>
                      <a:cubicBezTo>
                        <a:pt x="3216" y="2471"/>
                        <a:pt x="3216" y="0"/>
                        <a:pt x="1608" y="0"/>
                      </a:cubicBezTo>
                      <a:lnTo>
                        <a:pt x="1608" y="0"/>
                      </a:lnTo>
                      <a:cubicBezTo>
                        <a:pt x="0" y="0"/>
                        <a:pt x="0" y="2471"/>
                        <a:pt x="1608" y="2471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65" name="Google Shape;1065;p27"/>
                <p:cNvSpPr/>
                <p:nvPr/>
              </p:nvSpPr>
              <p:spPr>
                <a:xfrm>
                  <a:off x="4034025" y="4848625"/>
                  <a:ext cx="80425" cy="61800"/>
                </a:xfrm>
                <a:custGeom>
                  <a:rect b="b" l="l" r="r" t="t"/>
                  <a:pathLst>
                    <a:path extrusionOk="0" h="2472" w="3217">
                      <a:moveTo>
                        <a:pt x="1609" y="2472"/>
                      </a:moveTo>
                      <a:cubicBezTo>
                        <a:pt x="3217" y="2472"/>
                        <a:pt x="3217" y="1"/>
                        <a:pt x="1609" y="1"/>
                      </a:cubicBezTo>
                      <a:lnTo>
                        <a:pt x="1609" y="1"/>
                      </a:lnTo>
                      <a:cubicBezTo>
                        <a:pt x="1" y="1"/>
                        <a:pt x="1" y="2472"/>
                        <a:pt x="160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66" name="Google Shape;1066;p27"/>
                <p:cNvSpPr/>
                <p:nvPr/>
              </p:nvSpPr>
              <p:spPr>
                <a:xfrm>
                  <a:off x="5371216" y="4691404"/>
                  <a:ext cx="79675" cy="61800"/>
                </a:xfrm>
                <a:custGeom>
                  <a:rect b="b" l="l" r="r" t="t"/>
                  <a:pathLst>
                    <a:path extrusionOk="0" h="2472" w="3187">
                      <a:moveTo>
                        <a:pt x="1609" y="2472"/>
                      </a:moveTo>
                      <a:cubicBezTo>
                        <a:pt x="3187" y="2472"/>
                        <a:pt x="3187" y="0"/>
                        <a:pt x="1609" y="0"/>
                      </a:cubicBezTo>
                      <a:lnTo>
                        <a:pt x="1609" y="0"/>
                      </a:lnTo>
                      <a:cubicBezTo>
                        <a:pt x="1" y="0"/>
                        <a:pt x="1" y="2472"/>
                        <a:pt x="160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67" name="Google Shape;1067;p27"/>
                <p:cNvSpPr/>
                <p:nvPr/>
              </p:nvSpPr>
              <p:spPr>
                <a:xfrm>
                  <a:off x="4982761" y="3778219"/>
                  <a:ext cx="80425" cy="61800"/>
                </a:xfrm>
                <a:custGeom>
                  <a:rect b="b" l="l" r="r" t="t"/>
                  <a:pathLst>
                    <a:path extrusionOk="0" h="2472" w="3217">
                      <a:moveTo>
                        <a:pt x="1608" y="2472"/>
                      </a:moveTo>
                      <a:cubicBezTo>
                        <a:pt x="3216" y="247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68" name="Google Shape;1068;p27"/>
                <p:cNvSpPr/>
                <p:nvPr/>
              </p:nvSpPr>
              <p:spPr>
                <a:xfrm>
                  <a:off x="5580126" y="3151513"/>
                  <a:ext cx="79675" cy="61800"/>
                </a:xfrm>
                <a:custGeom>
                  <a:rect b="b" l="l" r="r" t="t"/>
                  <a:pathLst>
                    <a:path extrusionOk="0" h="2472" w="3187">
                      <a:moveTo>
                        <a:pt x="1608" y="2472"/>
                      </a:moveTo>
                      <a:cubicBezTo>
                        <a:pt x="3186" y="2472"/>
                        <a:pt x="318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69" name="Google Shape;1069;p27"/>
                <p:cNvSpPr/>
                <p:nvPr/>
              </p:nvSpPr>
              <p:spPr>
                <a:xfrm>
                  <a:off x="2566175" y="3254975"/>
                  <a:ext cx="1191725" cy="18625"/>
                </a:xfrm>
                <a:custGeom>
                  <a:rect b="b" l="l" r="r" t="t"/>
                  <a:pathLst>
                    <a:path extrusionOk="0" h="745" w="47669">
                      <a:moveTo>
                        <a:pt x="1" y="745"/>
                      </a:moveTo>
                      <a:lnTo>
                        <a:pt x="47669" y="745"/>
                      </a:lnTo>
                      <a:lnTo>
                        <a:pt x="47669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70" name="Google Shape;1070;p27"/>
                <p:cNvSpPr/>
                <p:nvPr/>
              </p:nvSpPr>
              <p:spPr>
                <a:xfrm>
                  <a:off x="4648125" y="3542300"/>
                  <a:ext cx="357300" cy="18625"/>
                </a:xfrm>
                <a:custGeom>
                  <a:rect b="b" l="l" r="r" t="t"/>
                  <a:pathLst>
                    <a:path extrusionOk="0" h="745" w="14292">
                      <a:moveTo>
                        <a:pt x="1" y="745"/>
                      </a:moveTo>
                      <a:lnTo>
                        <a:pt x="14292" y="745"/>
                      </a:lnTo>
                      <a:lnTo>
                        <a:pt x="14292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71" name="Google Shape;1071;p27"/>
                <p:cNvSpPr/>
                <p:nvPr/>
              </p:nvSpPr>
              <p:spPr>
                <a:xfrm>
                  <a:off x="4523075" y="1163350"/>
                  <a:ext cx="223325" cy="1721700"/>
                </a:xfrm>
                <a:custGeom>
                  <a:rect b="b" l="l" r="r" t="t"/>
                  <a:pathLst>
                    <a:path extrusionOk="0" h="68868" w="8933">
                      <a:moveTo>
                        <a:pt x="8188" y="0"/>
                      </a:moveTo>
                      <a:lnTo>
                        <a:pt x="8188" y="25159"/>
                      </a:lnTo>
                      <a:lnTo>
                        <a:pt x="0" y="25159"/>
                      </a:lnTo>
                      <a:lnTo>
                        <a:pt x="0" y="68868"/>
                      </a:lnTo>
                      <a:lnTo>
                        <a:pt x="745" y="68868"/>
                      </a:lnTo>
                      <a:lnTo>
                        <a:pt x="745" y="25904"/>
                      </a:lnTo>
                      <a:lnTo>
                        <a:pt x="8933" y="25904"/>
                      </a:lnTo>
                      <a:lnTo>
                        <a:pt x="8933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72" name="Google Shape;1072;p27"/>
                <p:cNvSpPr/>
                <p:nvPr/>
              </p:nvSpPr>
              <p:spPr>
                <a:xfrm>
                  <a:off x="3066375" y="3542300"/>
                  <a:ext cx="279175" cy="18625"/>
                </a:xfrm>
                <a:custGeom>
                  <a:rect b="b" l="l" r="r" t="t"/>
                  <a:pathLst>
                    <a:path extrusionOk="0" h="745" w="11167">
                      <a:moveTo>
                        <a:pt x="1" y="745"/>
                      </a:moveTo>
                      <a:lnTo>
                        <a:pt x="11166" y="745"/>
                      </a:lnTo>
                      <a:lnTo>
                        <a:pt x="11166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73" name="Google Shape;1073;p27"/>
                <p:cNvSpPr/>
                <p:nvPr/>
              </p:nvSpPr>
              <p:spPr>
                <a:xfrm>
                  <a:off x="3583700" y="1575725"/>
                  <a:ext cx="18650" cy="614850"/>
                </a:xfrm>
                <a:custGeom>
                  <a:rect b="b" l="l" r="r" t="t"/>
                  <a:pathLst>
                    <a:path extrusionOk="0" h="24594" w="746">
                      <a:moveTo>
                        <a:pt x="1" y="24593"/>
                      </a:moveTo>
                      <a:lnTo>
                        <a:pt x="745" y="24593"/>
                      </a:lnTo>
                      <a:lnTo>
                        <a:pt x="745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74" name="Google Shape;1074;p27"/>
                <p:cNvSpPr/>
                <p:nvPr/>
              </p:nvSpPr>
              <p:spPr>
                <a:xfrm>
                  <a:off x="2655200" y="2276150"/>
                  <a:ext cx="912600" cy="18625"/>
                </a:xfrm>
                <a:custGeom>
                  <a:rect b="b" l="l" r="r" t="t"/>
                  <a:pathLst>
                    <a:path extrusionOk="0" h="745" w="36504">
                      <a:moveTo>
                        <a:pt x="1" y="745"/>
                      </a:moveTo>
                      <a:lnTo>
                        <a:pt x="36504" y="745"/>
                      </a:lnTo>
                      <a:lnTo>
                        <a:pt x="36504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75" name="Google Shape;1075;p27"/>
                <p:cNvSpPr/>
                <p:nvPr/>
              </p:nvSpPr>
              <p:spPr>
                <a:xfrm>
                  <a:off x="5064950" y="1507225"/>
                  <a:ext cx="18650" cy="375925"/>
                </a:xfrm>
                <a:custGeom>
                  <a:rect b="b" l="l" r="r" t="t"/>
                  <a:pathLst>
                    <a:path extrusionOk="0" h="15037" w="746">
                      <a:moveTo>
                        <a:pt x="1" y="15037"/>
                      </a:moveTo>
                      <a:lnTo>
                        <a:pt x="745" y="15037"/>
                      </a:lnTo>
                      <a:lnTo>
                        <a:pt x="745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76" name="Google Shape;1076;p27"/>
                <p:cNvSpPr/>
                <p:nvPr/>
              </p:nvSpPr>
              <p:spPr>
                <a:xfrm>
                  <a:off x="4695025" y="1132825"/>
                  <a:ext cx="79675" cy="61800"/>
                </a:xfrm>
                <a:custGeom>
                  <a:rect b="b" l="l" r="r" t="t"/>
                  <a:pathLst>
                    <a:path extrusionOk="0" h="2472" w="3187">
                      <a:moveTo>
                        <a:pt x="1608" y="2472"/>
                      </a:moveTo>
                      <a:cubicBezTo>
                        <a:pt x="3186" y="2472"/>
                        <a:pt x="3186" y="0"/>
                        <a:pt x="1608" y="0"/>
                      </a:cubicBezTo>
                      <a:lnTo>
                        <a:pt x="1608" y="0"/>
                      </a:lnTo>
                      <a:cubicBezTo>
                        <a:pt x="0" y="0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77" name="Google Shape;1077;p27"/>
                <p:cNvSpPr/>
                <p:nvPr/>
              </p:nvSpPr>
              <p:spPr>
                <a:xfrm>
                  <a:off x="5034064" y="1879391"/>
                  <a:ext cx="80425" cy="61800"/>
                </a:xfrm>
                <a:custGeom>
                  <a:rect b="b" l="l" r="r" t="t"/>
                  <a:pathLst>
                    <a:path extrusionOk="0" h="2472" w="3217">
                      <a:moveTo>
                        <a:pt x="1609" y="2471"/>
                      </a:moveTo>
                      <a:cubicBezTo>
                        <a:pt x="3216" y="2471"/>
                        <a:pt x="3216" y="0"/>
                        <a:pt x="1609" y="0"/>
                      </a:cubicBezTo>
                      <a:lnTo>
                        <a:pt x="1609" y="0"/>
                      </a:lnTo>
                      <a:cubicBezTo>
                        <a:pt x="1" y="0"/>
                        <a:pt x="1" y="2471"/>
                        <a:pt x="1609" y="2471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78" name="Google Shape;1078;p27"/>
                <p:cNvSpPr/>
                <p:nvPr/>
              </p:nvSpPr>
              <p:spPr>
                <a:xfrm>
                  <a:off x="5034072" y="1452088"/>
                  <a:ext cx="80425" cy="61825"/>
                </a:xfrm>
                <a:custGeom>
                  <a:rect b="b" l="l" r="r" t="t"/>
                  <a:pathLst>
                    <a:path extrusionOk="0" h="2473" w="3217">
                      <a:moveTo>
                        <a:pt x="1609" y="2472"/>
                      </a:moveTo>
                      <a:cubicBezTo>
                        <a:pt x="3216" y="2472"/>
                        <a:pt x="3216" y="1"/>
                        <a:pt x="1609" y="1"/>
                      </a:cubicBezTo>
                      <a:lnTo>
                        <a:pt x="1609" y="1"/>
                      </a:lnTo>
                      <a:cubicBezTo>
                        <a:pt x="1" y="1"/>
                        <a:pt x="1" y="2472"/>
                        <a:pt x="160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79" name="Google Shape;1079;p27"/>
                <p:cNvSpPr/>
                <p:nvPr/>
              </p:nvSpPr>
              <p:spPr>
                <a:xfrm>
                  <a:off x="4982761" y="3520713"/>
                  <a:ext cx="80425" cy="61800"/>
                </a:xfrm>
                <a:custGeom>
                  <a:rect b="b" l="l" r="r" t="t"/>
                  <a:pathLst>
                    <a:path extrusionOk="0" h="2472" w="3217">
                      <a:moveTo>
                        <a:pt x="1608" y="2472"/>
                      </a:moveTo>
                      <a:cubicBezTo>
                        <a:pt x="3216" y="247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80" name="Google Shape;1080;p27"/>
                <p:cNvSpPr/>
                <p:nvPr/>
              </p:nvSpPr>
              <p:spPr>
                <a:xfrm>
                  <a:off x="4614625" y="3520700"/>
                  <a:ext cx="79675" cy="62550"/>
                </a:xfrm>
                <a:custGeom>
                  <a:rect b="b" l="l" r="r" t="t"/>
                  <a:pathLst>
                    <a:path extrusionOk="0" h="2502" w="3187">
                      <a:moveTo>
                        <a:pt x="1579" y="2502"/>
                      </a:moveTo>
                      <a:cubicBezTo>
                        <a:pt x="3186" y="2502"/>
                        <a:pt x="3186" y="1"/>
                        <a:pt x="1579" y="1"/>
                      </a:cubicBezTo>
                      <a:lnTo>
                        <a:pt x="1579" y="1"/>
                      </a:lnTo>
                      <a:cubicBezTo>
                        <a:pt x="1" y="1"/>
                        <a:pt x="1" y="2502"/>
                        <a:pt x="1579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81" name="Google Shape;1081;p27"/>
                <p:cNvSpPr/>
                <p:nvPr/>
              </p:nvSpPr>
              <p:spPr>
                <a:xfrm>
                  <a:off x="3330849" y="3520342"/>
                  <a:ext cx="79675" cy="62550"/>
                </a:xfrm>
                <a:custGeom>
                  <a:rect b="b" l="l" r="r" t="t"/>
                  <a:pathLst>
                    <a:path extrusionOk="0" h="2502" w="3187">
                      <a:moveTo>
                        <a:pt x="1578" y="2502"/>
                      </a:moveTo>
                      <a:cubicBezTo>
                        <a:pt x="3186" y="2502"/>
                        <a:pt x="3186" y="1"/>
                        <a:pt x="1578" y="1"/>
                      </a:cubicBezTo>
                      <a:lnTo>
                        <a:pt x="1578" y="1"/>
                      </a:lnTo>
                      <a:cubicBezTo>
                        <a:pt x="0" y="1"/>
                        <a:pt x="0" y="2502"/>
                        <a:pt x="1578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82" name="Google Shape;1082;p27"/>
                <p:cNvSpPr/>
                <p:nvPr/>
              </p:nvSpPr>
              <p:spPr>
                <a:xfrm>
                  <a:off x="3004169" y="3526648"/>
                  <a:ext cx="80400" cy="62550"/>
                </a:xfrm>
                <a:custGeom>
                  <a:rect b="b" l="l" r="r" t="t"/>
                  <a:pathLst>
                    <a:path extrusionOk="0" h="2502" w="3216">
                      <a:moveTo>
                        <a:pt x="1608" y="2502"/>
                      </a:moveTo>
                      <a:cubicBezTo>
                        <a:pt x="3216" y="250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83" name="Google Shape;1083;p27"/>
                <p:cNvSpPr/>
                <p:nvPr/>
              </p:nvSpPr>
              <p:spPr>
                <a:xfrm>
                  <a:off x="2530450" y="3238600"/>
                  <a:ext cx="79675" cy="61800"/>
                </a:xfrm>
                <a:custGeom>
                  <a:rect b="b" l="l" r="r" t="t"/>
                  <a:pathLst>
                    <a:path extrusionOk="0" h="2472" w="3187">
                      <a:moveTo>
                        <a:pt x="1579" y="2472"/>
                      </a:moveTo>
                      <a:cubicBezTo>
                        <a:pt x="3186" y="2472"/>
                        <a:pt x="3186" y="0"/>
                        <a:pt x="1579" y="0"/>
                      </a:cubicBezTo>
                      <a:lnTo>
                        <a:pt x="1579" y="0"/>
                      </a:lnTo>
                      <a:cubicBezTo>
                        <a:pt x="1" y="0"/>
                        <a:pt x="1" y="2472"/>
                        <a:pt x="157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84" name="Google Shape;1084;p27"/>
                <p:cNvSpPr/>
                <p:nvPr/>
              </p:nvSpPr>
              <p:spPr>
                <a:xfrm>
                  <a:off x="3552074" y="2254195"/>
                  <a:ext cx="79675" cy="62550"/>
                </a:xfrm>
                <a:custGeom>
                  <a:rect b="b" l="l" r="r" t="t"/>
                  <a:pathLst>
                    <a:path extrusionOk="0" h="2502" w="3187">
                      <a:moveTo>
                        <a:pt x="1608" y="2502"/>
                      </a:moveTo>
                      <a:cubicBezTo>
                        <a:pt x="3186" y="2502"/>
                        <a:pt x="318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85" name="Google Shape;1085;p27"/>
                <p:cNvSpPr/>
                <p:nvPr/>
              </p:nvSpPr>
              <p:spPr>
                <a:xfrm>
                  <a:off x="2617250" y="2255300"/>
                  <a:ext cx="79650" cy="62550"/>
                </a:xfrm>
                <a:custGeom>
                  <a:rect b="b" l="l" r="r" t="t"/>
                  <a:pathLst>
                    <a:path extrusionOk="0" h="2502" w="3186">
                      <a:moveTo>
                        <a:pt x="1578" y="2502"/>
                      </a:moveTo>
                      <a:cubicBezTo>
                        <a:pt x="3186" y="2502"/>
                        <a:pt x="3186" y="1"/>
                        <a:pt x="1578" y="1"/>
                      </a:cubicBezTo>
                      <a:lnTo>
                        <a:pt x="1578" y="1"/>
                      </a:lnTo>
                      <a:cubicBezTo>
                        <a:pt x="0" y="1"/>
                        <a:pt x="0" y="2502"/>
                        <a:pt x="1578" y="2502"/>
                      </a:cubicBezTo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86" name="Google Shape;1086;p27"/>
                <p:cNvSpPr/>
                <p:nvPr/>
              </p:nvSpPr>
              <p:spPr>
                <a:xfrm>
                  <a:off x="3555425" y="1542225"/>
                  <a:ext cx="80400" cy="61800"/>
                </a:xfrm>
                <a:custGeom>
                  <a:rect b="b" l="l" r="r" t="t"/>
                  <a:pathLst>
                    <a:path extrusionOk="0" h="2472" w="3216">
                      <a:moveTo>
                        <a:pt x="1608" y="2471"/>
                      </a:moveTo>
                      <a:cubicBezTo>
                        <a:pt x="3216" y="2471"/>
                        <a:pt x="3216" y="0"/>
                        <a:pt x="1608" y="0"/>
                      </a:cubicBezTo>
                      <a:lnTo>
                        <a:pt x="1608" y="0"/>
                      </a:lnTo>
                      <a:cubicBezTo>
                        <a:pt x="0" y="0"/>
                        <a:pt x="0" y="2471"/>
                        <a:pt x="1608" y="2471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87" name="Google Shape;1087;p27"/>
                <p:cNvSpPr/>
                <p:nvPr/>
              </p:nvSpPr>
              <p:spPr>
                <a:xfrm>
                  <a:off x="3551700" y="2185498"/>
                  <a:ext cx="80425" cy="61800"/>
                </a:xfrm>
                <a:custGeom>
                  <a:rect b="b" l="l" r="r" t="t"/>
                  <a:pathLst>
                    <a:path extrusionOk="0" h="2472" w="3217">
                      <a:moveTo>
                        <a:pt x="1608" y="2472"/>
                      </a:moveTo>
                      <a:cubicBezTo>
                        <a:pt x="3216" y="2472"/>
                        <a:pt x="3216" y="0"/>
                        <a:pt x="1608" y="0"/>
                      </a:cubicBezTo>
                      <a:lnTo>
                        <a:pt x="1608" y="0"/>
                      </a:lnTo>
                      <a:cubicBezTo>
                        <a:pt x="30" y="0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088" name="Google Shape;1088;p27"/>
              <p:cNvGrpSpPr/>
              <p:nvPr/>
            </p:nvGrpSpPr>
            <p:grpSpPr>
              <a:xfrm>
                <a:off x="5410000" y="3637511"/>
                <a:ext cx="1017675" cy="63064"/>
                <a:chOff x="2617250" y="2254786"/>
                <a:chExt cx="1017675" cy="63064"/>
              </a:xfrm>
            </p:grpSpPr>
            <p:sp>
              <p:nvSpPr>
                <p:cNvPr id="1089" name="Google Shape;1089;p27"/>
                <p:cNvSpPr/>
                <p:nvPr/>
              </p:nvSpPr>
              <p:spPr>
                <a:xfrm>
                  <a:off x="2655200" y="2276150"/>
                  <a:ext cx="912600" cy="18625"/>
                </a:xfrm>
                <a:custGeom>
                  <a:rect b="b" l="l" r="r" t="t"/>
                  <a:pathLst>
                    <a:path extrusionOk="0" h="745" w="36504">
                      <a:moveTo>
                        <a:pt x="1" y="745"/>
                      </a:moveTo>
                      <a:lnTo>
                        <a:pt x="36504" y="745"/>
                      </a:lnTo>
                      <a:lnTo>
                        <a:pt x="36504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90" name="Google Shape;1090;p27"/>
                <p:cNvSpPr/>
                <p:nvPr/>
              </p:nvSpPr>
              <p:spPr>
                <a:xfrm>
                  <a:off x="3555250" y="2254786"/>
                  <a:ext cx="79675" cy="62550"/>
                </a:xfrm>
                <a:custGeom>
                  <a:rect b="b" l="l" r="r" t="t"/>
                  <a:pathLst>
                    <a:path extrusionOk="0" h="2502" w="3187">
                      <a:moveTo>
                        <a:pt x="1608" y="2502"/>
                      </a:moveTo>
                      <a:cubicBezTo>
                        <a:pt x="3186" y="2502"/>
                        <a:pt x="318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91" name="Google Shape;1091;p27"/>
                <p:cNvSpPr/>
                <p:nvPr/>
              </p:nvSpPr>
              <p:spPr>
                <a:xfrm>
                  <a:off x="2617250" y="2255300"/>
                  <a:ext cx="79650" cy="62550"/>
                </a:xfrm>
                <a:custGeom>
                  <a:rect b="b" l="l" r="r" t="t"/>
                  <a:pathLst>
                    <a:path extrusionOk="0" h="2502" w="3186">
                      <a:moveTo>
                        <a:pt x="1578" y="2502"/>
                      </a:moveTo>
                      <a:cubicBezTo>
                        <a:pt x="3186" y="2502"/>
                        <a:pt x="3186" y="1"/>
                        <a:pt x="1578" y="1"/>
                      </a:cubicBezTo>
                      <a:lnTo>
                        <a:pt x="1578" y="1"/>
                      </a:lnTo>
                      <a:cubicBezTo>
                        <a:pt x="0" y="1"/>
                        <a:pt x="0" y="2502"/>
                        <a:pt x="1578" y="2502"/>
                      </a:cubicBezTo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1092" name="Google Shape;1092;p27"/>
            <p:cNvSpPr/>
            <p:nvPr/>
          </p:nvSpPr>
          <p:spPr>
            <a:xfrm>
              <a:off x="6728750" y="4464275"/>
              <a:ext cx="80425" cy="61800"/>
            </a:xfrm>
            <a:custGeom>
              <a:rect b="b" l="l" r="r" t="t"/>
              <a:pathLst>
                <a:path extrusionOk="0" h="2472" w="3217">
                  <a:moveTo>
                    <a:pt x="1609" y="2472"/>
                  </a:moveTo>
                  <a:cubicBezTo>
                    <a:pt x="3217" y="2472"/>
                    <a:pt x="3217" y="0"/>
                    <a:pt x="1609" y="0"/>
                  </a:cubicBezTo>
                  <a:lnTo>
                    <a:pt x="1609" y="0"/>
                  </a:lnTo>
                  <a:cubicBezTo>
                    <a:pt x="1" y="0"/>
                    <a:pt x="1" y="2472"/>
                    <a:pt x="1609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2_1_1_1_1_1_1_1_1_1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Google Shape;1094;p28"/>
          <p:cNvSpPr txBox="1"/>
          <p:nvPr>
            <p:ph idx="1" type="subTitle"/>
          </p:nvPr>
        </p:nvSpPr>
        <p:spPr>
          <a:xfrm>
            <a:off x="713225" y="1297400"/>
            <a:ext cx="3973200" cy="327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95" name="Google Shape;1095;p28"/>
          <p:cNvSpPr txBox="1"/>
          <p:nvPr>
            <p:ph type="title"/>
          </p:nvPr>
        </p:nvSpPr>
        <p:spPr>
          <a:xfrm>
            <a:off x="713225" y="539525"/>
            <a:ext cx="7717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96" name="Google Shape;1096;p28"/>
          <p:cNvSpPr txBox="1"/>
          <p:nvPr>
            <p:ph idx="2" type="subTitle"/>
          </p:nvPr>
        </p:nvSpPr>
        <p:spPr>
          <a:xfrm>
            <a:off x="4686300" y="1297325"/>
            <a:ext cx="3783000" cy="327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grpSp>
        <p:nvGrpSpPr>
          <p:cNvPr id="1097" name="Google Shape;1097;p28"/>
          <p:cNvGrpSpPr/>
          <p:nvPr/>
        </p:nvGrpSpPr>
        <p:grpSpPr>
          <a:xfrm>
            <a:off x="-193250" y="-516225"/>
            <a:ext cx="9144823" cy="6841363"/>
            <a:chOff x="-193250" y="-516225"/>
            <a:chExt cx="9144823" cy="6841363"/>
          </a:xfrm>
        </p:grpSpPr>
        <p:pic>
          <p:nvPicPr>
            <p:cNvPr id="1098" name="Google Shape;1098;p28"/>
            <p:cNvPicPr preferRelativeResize="0"/>
            <p:nvPr/>
          </p:nvPicPr>
          <p:blipFill>
            <a:blip r:embed="rId2">
              <a:alphaModFix amt="30000"/>
            </a:blip>
            <a:stretch>
              <a:fillRect/>
            </a:stretch>
          </p:blipFill>
          <p:spPr>
            <a:xfrm>
              <a:off x="-193250" y="2968712"/>
              <a:ext cx="4162851" cy="3356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99" name="Google Shape;1099;p28"/>
            <p:cNvPicPr preferRelativeResize="0"/>
            <p:nvPr/>
          </p:nvPicPr>
          <p:blipFill>
            <a:blip r:embed="rId3">
              <a:alphaModFix amt="30000"/>
            </a:blip>
            <a:stretch>
              <a:fillRect/>
            </a:stretch>
          </p:blipFill>
          <p:spPr>
            <a:xfrm>
              <a:off x="4460415" y="-516225"/>
              <a:ext cx="4403759" cy="20583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00" name="Google Shape;1100;p28"/>
            <p:cNvPicPr preferRelativeResize="0"/>
            <p:nvPr/>
          </p:nvPicPr>
          <p:blipFill>
            <a:blip r:embed="rId4">
              <a:alphaModFix amt="30000"/>
            </a:blip>
            <a:stretch>
              <a:fillRect/>
            </a:stretch>
          </p:blipFill>
          <p:spPr>
            <a:xfrm rot="5400000">
              <a:off x="138350" y="-415500"/>
              <a:ext cx="2480650" cy="28278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01" name="Google Shape;1101;p28"/>
            <p:cNvPicPr preferRelativeResize="0"/>
            <p:nvPr/>
          </p:nvPicPr>
          <p:blipFill>
            <a:blip r:embed="rId5">
              <a:alphaModFix amt="30000"/>
            </a:blip>
            <a:stretch>
              <a:fillRect/>
            </a:stretch>
          </p:blipFill>
          <p:spPr>
            <a:xfrm>
              <a:off x="3808375" y="2154920"/>
              <a:ext cx="5143199" cy="256217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02" name="Google Shape;1102;p28"/>
          <p:cNvGrpSpPr/>
          <p:nvPr/>
        </p:nvGrpSpPr>
        <p:grpSpPr>
          <a:xfrm rot="5400000">
            <a:off x="6498863" y="-582311"/>
            <a:ext cx="2694018" cy="2314765"/>
            <a:chOff x="6661153" y="-78200"/>
            <a:chExt cx="2694018" cy="2314764"/>
          </a:xfrm>
        </p:grpSpPr>
        <p:sp>
          <p:nvSpPr>
            <p:cNvPr id="1103" name="Google Shape;1103;p28"/>
            <p:cNvSpPr/>
            <p:nvPr/>
          </p:nvSpPr>
          <p:spPr>
            <a:xfrm flipH="1">
              <a:off x="7942425" y="-78199"/>
              <a:ext cx="24350" cy="2052057"/>
            </a:xfrm>
            <a:custGeom>
              <a:rect b="b" l="l" r="r" t="t"/>
              <a:pathLst>
                <a:path extrusionOk="0" h="54696" w="745">
                  <a:moveTo>
                    <a:pt x="0" y="54696"/>
                  </a:moveTo>
                  <a:lnTo>
                    <a:pt x="745" y="54696"/>
                  </a:lnTo>
                  <a:lnTo>
                    <a:pt x="74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" name="Google Shape;1104;p28"/>
            <p:cNvSpPr/>
            <p:nvPr/>
          </p:nvSpPr>
          <p:spPr>
            <a:xfrm flipH="1">
              <a:off x="8160549" y="-78200"/>
              <a:ext cx="24401" cy="2294499"/>
            </a:xfrm>
            <a:custGeom>
              <a:rect b="b" l="l" r="r" t="t"/>
              <a:pathLst>
                <a:path extrusionOk="0" h="62110" w="745">
                  <a:moveTo>
                    <a:pt x="0" y="62109"/>
                  </a:moveTo>
                  <a:lnTo>
                    <a:pt x="744" y="62109"/>
                  </a:lnTo>
                  <a:lnTo>
                    <a:pt x="744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5" name="Google Shape;1105;p28"/>
            <p:cNvSpPr/>
            <p:nvPr/>
          </p:nvSpPr>
          <p:spPr>
            <a:xfrm flipH="1">
              <a:off x="8358260" y="826567"/>
              <a:ext cx="24402" cy="838586"/>
            </a:xfrm>
            <a:custGeom>
              <a:rect b="b" l="l" r="r" t="t"/>
              <a:pathLst>
                <a:path extrusionOk="0" h="25637" w="746">
                  <a:moveTo>
                    <a:pt x="1" y="25636"/>
                  </a:moveTo>
                  <a:lnTo>
                    <a:pt x="745" y="25636"/>
                  </a:lnTo>
                  <a:lnTo>
                    <a:pt x="745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6" name="Google Shape;1106;p28"/>
            <p:cNvSpPr/>
            <p:nvPr/>
          </p:nvSpPr>
          <p:spPr>
            <a:xfrm flipH="1">
              <a:off x="6736728" y="184764"/>
              <a:ext cx="845357" cy="399356"/>
            </a:xfrm>
            <a:custGeom>
              <a:rect b="b" l="l" r="r" t="t"/>
              <a:pathLst>
                <a:path extrusionOk="0" h="12209" w="25844">
                  <a:moveTo>
                    <a:pt x="0" y="1"/>
                  </a:moveTo>
                  <a:lnTo>
                    <a:pt x="0" y="12208"/>
                  </a:lnTo>
                  <a:lnTo>
                    <a:pt x="25844" y="12208"/>
                  </a:lnTo>
                  <a:lnTo>
                    <a:pt x="25844" y="11464"/>
                  </a:lnTo>
                  <a:lnTo>
                    <a:pt x="745" y="11464"/>
                  </a:lnTo>
                  <a:lnTo>
                    <a:pt x="745" y="1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" name="Google Shape;1107;p28"/>
            <p:cNvSpPr/>
            <p:nvPr/>
          </p:nvSpPr>
          <p:spPr>
            <a:xfrm flipH="1">
              <a:off x="8317850" y="1657900"/>
              <a:ext cx="105228" cy="80859"/>
            </a:xfrm>
            <a:custGeom>
              <a:rect b="b" l="l" r="r" t="t"/>
              <a:pathLst>
                <a:path extrusionOk="0" h="2472" w="3217">
                  <a:moveTo>
                    <a:pt x="1609" y="2472"/>
                  </a:moveTo>
                  <a:cubicBezTo>
                    <a:pt x="3217" y="2472"/>
                    <a:pt x="3217" y="0"/>
                    <a:pt x="1609" y="0"/>
                  </a:cubicBezTo>
                  <a:lnTo>
                    <a:pt x="1609" y="0"/>
                  </a:lnTo>
                  <a:cubicBezTo>
                    <a:pt x="1" y="0"/>
                    <a:pt x="1" y="2472"/>
                    <a:pt x="1609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" name="Google Shape;1108;p28"/>
            <p:cNvSpPr/>
            <p:nvPr/>
          </p:nvSpPr>
          <p:spPr>
            <a:xfrm flipH="1">
              <a:off x="8317858" y="751887"/>
              <a:ext cx="105195" cy="80859"/>
            </a:xfrm>
            <a:custGeom>
              <a:rect b="b" l="l" r="r" t="t"/>
              <a:pathLst>
                <a:path extrusionOk="0" h="2472" w="3216">
                  <a:moveTo>
                    <a:pt x="1608" y="2471"/>
                  </a:moveTo>
                  <a:cubicBezTo>
                    <a:pt x="3216" y="2471"/>
                    <a:pt x="3216" y="0"/>
                    <a:pt x="1608" y="0"/>
                  </a:cubicBezTo>
                  <a:lnTo>
                    <a:pt x="1608" y="0"/>
                  </a:lnTo>
                  <a:cubicBezTo>
                    <a:pt x="0" y="0"/>
                    <a:pt x="0" y="2471"/>
                    <a:pt x="1608" y="2471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" name="Google Shape;1109;p28"/>
            <p:cNvSpPr/>
            <p:nvPr/>
          </p:nvSpPr>
          <p:spPr>
            <a:xfrm flipH="1">
              <a:off x="7902479" y="1930987"/>
              <a:ext cx="105228" cy="80859"/>
            </a:xfrm>
            <a:custGeom>
              <a:rect b="b" l="l" r="r" t="t"/>
              <a:pathLst>
                <a:path extrusionOk="0" h="2472" w="3217">
                  <a:moveTo>
                    <a:pt x="1609" y="2472"/>
                  </a:moveTo>
                  <a:cubicBezTo>
                    <a:pt x="3217" y="2472"/>
                    <a:pt x="3217" y="1"/>
                    <a:pt x="1609" y="1"/>
                  </a:cubicBezTo>
                  <a:lnTo>
                    <a:pt x="1609" y="1"/>
                  </a:lnTo>
                  <a:cubicBezTo>
                    <a:pt x="1" y="1"/>
                    <a:pt x="1" y="2472"/>
                    <a:pt x="1609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" name="Google Shape;1110;p28"/>
            <p:cNvSpPr/>
            <p:nvPr/>
          </p:nvSpPr>
          <p:spPr>
            <a:xfrm flipH="1">
              <a:off x="6661153" y="530468"/>
              <a:ext cx="105228" cy="80859"/>
            </a:xfrm>
            <a:custGeom>
              <a:rect b="b" l="l" r="r" t="t"/>
              <a:pathLst>
                <a:path extrusionOk="0" h="2472" w="3217">
                  <a:moveTo>
                    <a:pt x="1608" y="2472"/>
                  </a:moveTo>
                  <a:cubicBezTo>
                    <a:pt x="3216" y="2472"/>
                    <a:pt x="3216" y="1"/>
                    <a:pt x="1608" y="1"/>
                  </a:cubicBezTo>
                  <a:lnTo>
                    <a:pt x="1608" y="1"/>
                  </a:lnTo>
                  <a:cubicBezTo>
                    <a:pt x="0" y="1"/>
                    <a:pt x="0" y="2472"/>
                    <a:pt x="1608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" name="Google Shape;1111;p28"/>
            <p:cNvSpPr/>
            <p:nvPr/>
          </p:nvSpPr>
          <p:spPr>
            <a:xfrm flipH="1">
              <a:off x="6736728" y="221792"/>
              <a:ext cx="467491" cy="24369"/>
            </a:xfrm>
            <a:custGeom>
              <a:rect b="b" l="l" r="r" t="t"/>
              <a:pathLst>
                <a:path extrusionOk="0" h="745" w="14292">
                  <a:moveTo>
                    <a:pt x="1" y="745"/>
                  </a:moveTo>
                  <a:lnTo>
                    <a:pt x="14292" y="745"/>
                  </a:lnTo>
                  <a:lnTo>
                    <a:pt x="14292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" name="Google Shape;1112;p28"/>
            <p:cNvSpPr/>
            <p:nvPr/>
          </p:nvSpPr>
          <p:spPr>
            <a:xfrm flipH="1">
              <a:off x="8908508" y="221792"/>
              <a:ext cx="365273" cy="24369"/>
            </a:xfrm>
            <a:custGeom>
              <a:rect b="b" l="l" r="r" t="t"/>
              <a:pathLst>
                <a:path extrusionOk="0" h="745" w="11167">
                  <a:moveTo>
                    <a:pt x="1" y="745"/>
                  </a:moveTo>
                  <a:lnTo>
                    <a:pt x="11166" y="745"/>
                  </a:lnTo>
                  <a:lnTo>
                    <a:pt x="1116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" name="Google Shape;1113;p28"/>
            <p:cNvSpPr/>
            <p:nvPr/>
          </p:nvSpPr>
          <p:spPr>
            <a:xfrm flipH="1">
              <a:off x="6661153" y="193547"/>
              <a:ext cx="105228" cy="80859"/>
            </a:xfrm>
            <a:custGeom>
              <a:rect b="b" l="l" r="r" t="t"/>
              <a:pathLst>
                <a:path extrusionOk="0" h="2472" w="3217">
                  <a:moveTo>
                    <a:pt x="1608" y="2472"/>
                  </a:moveTo>
                  <a:cubicBezTo>
                    <a:pt x="3216" y="2472"/>
                    <a:pt x="3216" y="1"/>
                    <a:pt x="1608" y="1"/>
                  </a:cubicBezTo>
                  <a:lnTo>
                    <a:pt x="1608" y="1"/>
                  </a:lnTo>
                  <a:cubicBezTo>
                    <a:pt x="0" y="1"/>
                    <a:pt x="0" y="2472"/>
                    <a:pt x="1608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" name="Google Shape;1114;p28"/>
            <p:cNvSpPr/>
            <p:nvPr/>
          </p:nvSpPr>
          <p:spPr>
            <a:xfrm flipH="1">
              <a:off x="7143804" y="193530"/>
              <a:ext cx="104247" cy="81840"/>
            </a:xfrm>
            <a:custGeom>
              <a:rect b="b" l="l" r="r" t="t"/>
              <a:pathLst>
                <a:path extrusionOk="0" h="2502" w="3187">
                  <a:moveTo>
                    <a:pt x="1579" y="2502"/>
                  </a:moveTo>
                  <a:cubicBezTo>
                    <a:pt x="3186" y="2502"/>
                    <a:pt x="3186" y="1"/>
                    <a:pt x="1579" y="1"/>
                  </a:cubicBezTo>
                  <a:lnTo>
                    <a:pt x="1579" y="1"/>
                  </a:lnTo>
                  <a:cubicBezTo>
                    <a:pt x="1" y="1"/>
                    <a:pt x="1" y="2502"/>
                    <a:pt x="1579" y="250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5" name="Google Shape;1115;p28"/>
            <p:cNvSpPr/>
            <p:nvPr/>
          </p:nvSpPr>
          <p:spPr>
            <a:xfrm flipH="1">
              <a:off x="8823497" y="193062"/>
              <a:ext cx="104247" cy="81840"/>
            </a:xfrm>
            <a:custGeom>
              <a:rect b="b" l="l" r="r" t="t"/>
              <a:pathLst>
                <a:path extrusionOk="0" h="2502" w="3187">
                  <a:moveTo>
                    <a:pt x="1578" y="2502"/>
                  </a:moveTo>
                  <a:cubicBezTo>
                    <a:pt x="3186" y="2502"/>
                    <a:pt x="3186" y="1"/>
                    <a:pt x="1578" y="1"/>
                  </a:cubicBezTo>
                  <a:lnTo>
                    <a:pt x="1578" y="1"/>
                  </a:lnTo>
                  <a:cubicBezTo>
                    <a:pt x="0" y="1"/>
                    <a:pt x="0" y="2502"/>
                    <a:pt x="1578" y="250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6" name="Google Shape;1116;p28"/>
            <p:cNvSpPr/>
            <p:nvPr/>
          </p:nvSpPr>
          <p:spPr>
            <a:xfrm flipH="1">
              <a:off x="9249975" y="201312"/>
              <a:ext cx="105195" cy="81840"/>
            </a:xfrm>
            <a:custGeom>
              <a:rect b="b" l="l" r="r" t="t"/>
              <a:pathLst>
                <a:path extrusionOk="0" h="2502" w="3216">
                  <a:moveTo>
                    <a:pt x="1608" y="2502"/>
                  </a:moveTo>
                  <a:cubicBezTo>
                    <a:pt x="3216" y="2502"/>
                    <a:pt x="3216" y="1"/>
                    <a:pt x="1608" y="1"/>
                  </a:cubicBezTo>
                  <a:lnTo>
                    <a:pt x="1608" y="1"/>
                  </a:lnTo>
                  <a:cubicBezTo>
                    <a:pt x="0" y="1"/>
                    <a:pt x="0" y="2502"/>
                    <a:pt x="1608" y="250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" name="Google Shape;1117;p28"/>
            <p:cNvSpPr/>
            <p:nvPr/>
          </p:nvSpPr>
          <p:spPr>
            <a:xfrm flipH="1">
              <a:off x="8118562" y="2155705"/>
              <a:ext cx="105228" cy="80859"/>
            </a:xfrm>
            <a:custGeom>
              <a:rect b="b" l="l" r="r" t="t"/>
              <a:pathLst>
                <a:path extrusionOk="0" h="2472" w="3217">
                  <a:moveTo>
                    <a:pt x="1609" y="2472"/>
                  </a:moveTo>
                  <a:cubicBezTo>
                    <a:pt x="3217" y="2472"/>
                    <a:pt x="3217" y="0"/>
                    <a:pt x="1609" y="0"/>
                  </a:cubicBezTo>
                  <a:lnTo>
                    <a:pt x="1609" y="0"/>
                  </a:lnTo>
                  <a:cubicBezTo>
                    <a:pt x="1" y="0"/>
                    <a:pt x="1" y="2472"/>
                    <a:pt x="1609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" name="Google Shape;1118;p28"/>
            <p:cNvSpPr/>
            <p:nvPr/>
          </p:nvSpPr>
          <p:spPr>
            <a:xfrm flipH="1">
              <a:off x="7750048" y="650304"/>
              <a:ext cx="24402" cy="838586"/>
            </a:xfrm>
            <a:custGeom>
              <a:rect b="b" l="l" r="r" t="t"/>
              <a:pathLst>
                <a:path extrusionOk="0" h="25637" w="746">
                  <a:moveTo>
                    <a:pt x="1" y="25636"/>
                  </a:moveTo>
                  <a:lnTo>
                    <a:pt x="745" y="25636"/>
                  </a:lnTo>
                  <a:lnTo>
                    <a:pt x="745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" name="Google Shape;1119;p28"/>
            <p:cNvSpPr/>
            <p:nvPr/>
          </p:nvSpPr>
          <p:spPr>
            <a:xfrm flipH="1">
              <a:off x="7709637" y="1481637"/>
              <a:ext cx="105228" cy="80859"/>
            </a:xfrm>
            <a:custGeom>
              <a:rect b="b" l="l" r="r" t="t"/>
              <a:pathLst>
                <a:path extrusionOk="0" h="2472" w="3217">
                  <a:moveTo>
                    <a:pt x="1609" y="2472"/>
                  </a:moveTo>
                  <a:cubicBezTo>
                    <a:pt x="3217" y="2472"/>
                    <a:pt x="3217" y="0"/>
                    <a:pt x="1609" y="0"/>
                  </a:cubicBezTo>
                  <a:lnTo>
                    <a:pt x="1609" y="0"/>
                  </a:lnTo>
                  <a:cubicBezTo>
                    <a:pt x="1" y="0"/>
                    <a:pt x="1" y="2472"/>
                    <a:pt x="1609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0" name="Google Shape;1120;p28"/>
            <p:cNvSpPr/>
            <p:nvPr/>
          </p:nvSpPr>
          <p:spPr>
            <a:xfrm flipH="1">
              <a:off x="7709646" y="575625"/>
              <a:ext cx="105195" cy="80859"/>
            </a:xfrm>
            <a:custGeom>
              <a:rect b="b" l="l" r="r" t="t"/>
              <a:pathLst>
                <a:path extrusionOk="0" h="2472" w="3216">
                  <a:moveTo>
                    <a:pt x="1608" y="2471"/>
                  </a:moveTo>
                  <a:cubicBezTo>
                    <a:pt x="3216" y="2471"/>
                    <a:pt x="3216" y="0"/>
                    <a:pt x="1608" y="0"/>
                  </a:cubicBezTo>
                  <a:lnTo>
                    <a:pt x="1608" y="0"/>
                  </a:lnTo>
                  <a:cubicBezTo>
                    <a:pt x="0" y="0"/>
                    <a:pt x="0" y="2471"/>
                    <a:pt x="1608" y="2471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4">
    <p:spTree>
      <p:nvGrpSpPr>
        <p:cNvPr id="112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p29"/>
          <p:cNvSpPr txBox="1"/>
          <p:nvPr>
            <p:ph type="title"/>
          </p:nvPr>
        </p:nvSpPr>
        <p:spPr>
          <a:xfrm>
            <a:off x="713225" y="539525"/>
            <a:ext cx="7717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23" name="Google Shape;1123;p29"/>
          <p:cNvSpPr txBox="1"/>
          <p:nvPr>
            <p:ph idx="1" type="subTitle"/>
          </p:nvPr>
        </p:nvSpPr>
        <p:spPr>
          <a:xfrm>
            <a:off x="713225" y="3552200"/>
            <a:ext cx="1905300" cy="4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tillium Web"/>
              <a:buNone/>
              <a:defRPr sz="1800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tillium Web"/>
              <a:buNone/>
              <a:defRPr b="1" sz="2400"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tillium Web"/>
              <a:buNone/>
              <a:defRPr b="1" sz="2400"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tillium Web"/>
              <a:buNone/>
              <a:defRPr b="1" sz="2400"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tillium Web"/>
              <a:buNone/>
              <a:defRPr b="1" sz="2400"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tillium Web"/>
              <a:buNone/>
              <a:defRPr b="1" sz="2400"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tillium Web"/>
              <a:buNone/>
              <a:defRPr b="1" sz="2400"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tillium Web"/>
              <a:buNone/>
              <a:defRPr b="1" sz="2400"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tillium Web"/>
              <a:buNone/>
              <a:defRPr b="1" sz="2400"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/>
        </p:txBody>
      </p:sp>
      <p:sp>
        <p:nvSpPr>
          <p:cNvPr id="1124" name="Google Shape;1124;p29"/>
          <p:cNvSpPr txBox="1"/>
          <p:nvPr>
            <p:ph idx="2" type="subTitle"/>
          </p:nvPr>
        </p:nvSpPr>
        <p:spPr>
          <a:xfrm>
            <a:off x="713225" y="3956750"/>
            <a:ext cx="1905300" cy="6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5" name="Google Shape;1125;p29"/>
          <p:cNvSpPr txBox="1"/>
          <p:nvPr>
            <p:ph idx="3" type="subTitle"/>
          </p:nvPr>
        </p:nvSpPr>
        <p:spPr>
          <a:xfrm>
            <a:off x="6525475" y="3552200"/>
            <a:ext cx="1905300" cy="4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tillium Web"/>
              <a:buNone/>
              <a:defRPr sz="1800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tillium Web"/>
              <a:buNone/>
              <a:defRPr b="1" sz="2400"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tillium Web"/>
              <a:buNone/>
              <a:defRPr b="1" sz="2400"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tillium Web"/>
              <a:buNone/>
              <a:defRPr b="1" sz="2400"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tillium Web"/>
              <a:buNone/>
              <a:defRPr b="1" sz="2400"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tillium Web"/>
              <a:buNone/>
              <a:defRPr b="1" sz="2400"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tillium Web"/>
              <a:buNone/>
              <a:defRPr b="1" sz="2400"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tillium Web"/>
              <a:buNone/>
              <a:defRPr b="1" sz="2400"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tillium Web"/>
              <a:buNone/>
              <a:defRPr b="1" sz="2400"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/>
        </p:txBody>
      </p:sp>
      <p:sp>
        <p:nvSpPr>
          <p:cNvPr id="1126" name="Google Shape;1126;p29"/>
          <p:cNvSpPr txBox="1"/>
          <p:nvPr>
            <p:ph idx="4" type="subTitle"/>
          </p:nvPr>
        </p:nvSpPr>
        <p:spPr>
          <a:xfrm>
            <a:off x="6525475" y="3960675"/>
            <a:ext cx="1905300" cy="6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7" name="Google Shape;1127;p29"/>
          <p:cNvSpPr txBox="1"/>
          <p:nvPr>
            <p:ph idx="5" type="subTitle"/>
          </p:nvPr>
        </p:nvSpPr>
        <p:spPr>
          <a:xfrm>
            <a:off x="3619338" y="3552200"/>
            <a:ext cx="1905300" cy="4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tillium Web"/>
              <a:buNone/>
              <a:defRPr sz="1800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tillium Web"/>
              <a:buNone/>
              <a:defRPr b="1" sz="2400"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tillium Web"/>
              <a:buNone/>
              <a:defRPr b="1" sz="2400"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tillium Web"/>
              <a:buNone/>
              <a:defRPr b="1" sz="2400"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tillium Web"/>
              <a:buNone/>
              <a:defRPr b="1" sz="2400"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tillium Web"/>
              <a:buNone/>
              <a:defRPr b="1" sz="2400"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tillium Web"/>
              <a:buNone/>
              <a:defRPr b="1" sz="2400"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tillium Web"/>
              <a:buNone/>
              <a:defRPr b="1" sz="2400"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tillium Web"/>
              <a:buNone/>
              <a:defRPr b="1" sz="2400"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/>
        </p:txBody>
      </p:sp>
      <p:sp>
        <p:nvSpPr>
          <p:cNvPr id="1128" name="Google Shape;1128;p29"/>
          <p:cNvSpPr txBox="1"/>
          <p:nvPr>
            <p:ph idx="6" type="subTitle"/>
          </p:nvPr>
        </p:nvSpPr>
        <p:spPr>
          <a:xfrm>
            <a:off x="3619350" y="3956750"/>
            <a:ext cx="1905300" cy="6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129" name="Google Shape;1129;p29"/>
          <p:cNvPicPr preferRelativeResize="0"/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27425" y="-405100"/>
            <a:ext cx="9144003" cy="620612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30" name="Google Shape;1130;p29"/>
          <p:cNvGrpSpPr/>
          <p:nvPr/>
        </p:nvGrpSpPr>
        <p:grpSpPr>
          <a:xfrm flipH="1" rot="-5400000">
            <a:off x="3978842" y="-1695021"/>
            <a:ext cx="4497070" cy="5216035"/>
            <a:chOff x="5082600" y="539500"/>
            <a:chExt cx="3437076" cy="3986575"/>
          </a:xfrm>
        </p:grpSpPr>
        <p:grpSp>
          <p:nvGrpSpPr>
            <p:cNvPr id="1131" name="Google Shape;1131;p29"/>
            <p:cNvGrpSpPr/>
            <p:nvPr/>
          </p:nvGrpSpPr>
          <p:grpSpPr>
            <a:xfrm>
              <a:off x="5082600" y="539500"/>
              <a:ext cx="3437076" cy="3971150"/>
              <a:chOff x="5082600" y="539500"/>
              <a:chExt cx="3437076" cy="3971150"/>
            </a:xfrm>
          </p:grpSpPr>
          <p:grpSp>
            <p:nvGrpSpPr>
              <p:cNvPr id="1132" name="Google Shape;1132;p29"/>
              <p:cNvGrpSpPr/>
              <p:nvPr/>
            </p:nvGrpSpPr>
            <p:grpSpPr>
              <a:xfrm>
                <a:off x="5082600" y="539500"/>
                <a:ext cx="3437076" cy="3971150"/>
                <a:chOff x="2222725" y="1095600"/>
                <a:chExt cx="3437076" cy="3971150"/>
              </a:xfrm>
            </p:grpSpPr>
            <p:sp>
              <p:nvSpPr>
                <p:cNvPr id="1133" name="Google Shape;1133;p29"/>
                <p:cNvSpPr/>
                <p:nvPr/>
              </p:nvSpPr>
              <p:spPr>
                <a:xfrm>
                  <a:off x="4092850" y="2165975"/>
                  <a:ext cx="1491700" cy="782350"/>
                </a:xfrm>
                <a:custGeom>
                  <a:rect b="b" l="l" r="r" t="t"/>
                  <a:pathLst>
                    <a:path extrusionOk="0" h="31294" w="59668">
                      <a:moveTo>
                        <a:pt x="39212" y="31293"/>
                      </a:moveTo>
                      <a:lnTo>
                        <a:pt x="0" y="31293"/>
                      </a:lnTo>
                      <a:lnTo>
                        <a:pt x="0" y="30549"/>
                      </a:lnTo>
                      <a:lnTo>
                        <a:pt x="38468" y="30549"/>
                      </a:lnTo>
                      <a:lnTo>
                        <a:pt x="38468" y="1"/>
                      </a:lnTo>
                      <a:lnTo>
                        <a:pt x="59667" y="1"/>
                      </a:lnTo>
                      <a:lnTo>
                        <a:pt x="59667" y="745"/>
                      </a:lnTo>
                      <a:lnTo>
                        <a:pt x="39212" y="745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4" name="Google Shape;1134;p29"/>
                <p:cNvSpPr/>
                <p:nvPr/>
              </p:nvSpPr>
              <p:spPr>
                <a:xfrm>
                  <a:off x="5573740" y="2144262"/>
                  <a:ext cx="79675" cy="61800"/>
                </a:xfrm>
                <a:custGeom>
                  <a:rect b="b" l="l" r="r" t="t"/>
                  <a:pathLst>
                    <a:path extrusionOk="0" h="2472" w="3187">
                      <a:moveTo>
                        <a:pt x="1579" y="2472"/>
                      </a:moveTo>
                      <a:cubicBezTo>
                        <a:pt x="3186" y="2472"/>
                        <a:pt x="3186" y="1"/>
                        <a:pt x="1579" y="1"/>
                      </a:cubicBezTo>
                      <a:lnTo>
                        <a:pt x="1579" y="1"/>
                      </a:lnTo>
                      <a:cubicBezTo>
                        <a:pt x="1" y="1"/>
                        <a:pt x="1" y="2472"/>
                        <a:pt x="157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5" name="Google Shape;1135;p29"/>
                <p:cNvSpPr/>
                <p:nvPr/>
              </p:nvSpPr>
              <p:spPr>
                <a:xfrm>
                  <a:off x="4555825" y="3173100"/>
                  <a:ext cx="1036900" cy="18625"/>
                </a:xfrm>
                <a:custGeom>
                  <a:rect b="b" l="l" r="r" t="t"/>
                  <a:pathLst>
                    <a:path extrusionOk="0" h="745" w="41476">
                      <a:moveTo>
                        <a:pt x="1" y="745"/>
                      </a:moveTo>
                      <a:lnTo>
                        <a:pt x="41476" y="745"/>
                      </a:lnTo>
                      <a:lnTo>
                        <a:pt x="41476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6" name="Google Shape;1136;p29"/>
                <p:cNvSpPr/>
                <p:nvPr/>
              </p:nvSpPr>
              <p:spPr>
                <a:xfrm>
                  <a:off x="2566175" y="1566775"/>
                  <a:ext cx="1329425" cy="1247575"/>
                </a:xfrm>
                <a:custGeom>
                  <a:rect b="b" l="l" r="r" t="t"/>
                  <a:pathLst>
                    <a:path extrusionOk="0" h="49903" w="53177">
                      <a:moveTo>
                        <a:pt x="1" y="1"/>
                      </a:moveTo>
                      <a:lnTo>
                        <a:pt x="1" y="745"/>
                      </a:lnTo>
                      <a:lnTo>
                        <a:pt x="29388" y="745"/>
                      </a:lnTo>
                      <a:lnTo>
                        <a:pt x="29388" y="49902"/>
                      </a:lnTo>
                      <a:lnTo>
                        <a:pt x="53177" y="49902"/>
                      </a:lnTo>
                      <a:lnTo>
                        <a:pt x="53177" y="49158"/>
                      </a:lnTo>
                      <a:lnTo>
                        <a:pt x="30132" y="49158"/>
                      </a:lnTo>
                      <a:lnTo>
                        <a:pt x="30132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7" name="Google Shape;1137;p29"/>
                <p:cNvSpPr/>
                <p:nvPr/>
              </p:nvSpPr>
              <p:spPr>
                <a:xfrm>
                  <a:off x="4065300" y="3514000"/>
                  <a:ext cx="18625" cy="1367400"/>
                </a:xfrm>
                <a:custGeom>
                  <a:rect b="b" l="l" r="r" t="t"/>
                  <a:pathLst>
                    <a:path extrusionOk="0" h="54696" w="745">
                      <a:moveTo>
                        <a:pt x="0" y="54696"/>
                      </a:moveTo>
                      <a:lnTo>
                        <a:pt x="745" y="54696"/>
                      </a:lnTo>
                      <a:lnTo>
                        <a:pt x="745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8" name="Google Shape;1138;p29"/>
                <p:cNvSpPr/>
                <p:nvPr/>
              </p:nvSpPr>
              <p:spPr>
                <a:xfrm>
                  <a:off x="3898575" y="3514000"/>
                  <a:ext cx="18625" cy="1552750"/>
                </a:xfrm>
                <a:custGeom>
                  <a:rect b="b" l="l" r="r" t="t"/>
                  <a:pathLst>
                    <a:path extrusionOk="0" h="62110" w="745">
                      <a:moveTo>
                        <a:pt x="0" y="62109"/>
                      </a:moveTo>
                      <a:lnTo>
                        <a:pt x="744" y="62109"/>
                      </a:lnTo>
                      <a:lnTo>
                        <a:pt x="744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9" name="Google Shape;1139;p29"/>
                <p:cNvSpPr/>
                <p:nvPr/>
              </p:nvSpPr>
              <p:spPr>
                <a:xfrm>
                  <a:off x="4202250" y="3313025"/>
                  <a:ext cx="1217800" cy="1383025"/>
                </a:xfrm>
                <a:custGeom>
                  <a:rect b="b" l="l" r="r" t="t"/>
                  <a:pathLst>
                    <a:path extrusionOk="0" h="55321" w="48712">
                      <a:moveTo>
                        <a:pt x="1" y="1"/>
                      </a:moveTo>
                      <a:lnTo>
                        <a:pt x="1" y="37457"/>
                      </a:lnTo>
                      <a:lnTo>
                        <a:pt x="47967" y="37457"/>
                      </a:lnTo>
                      <a:lnTo>
                        <a:pt x="47967" y="55321"/>
                      </a:lnTo>
                      <a:lnTo>
                        <a:pt x="48711" y="55321"/>
                      </a:lnTo>
                      <a:lnTo>
                        <a:pt x="48711" y="36712"/>
                      </a:lnTo>
                      <a:lnTo>
                        <a:pt x="745" y="36712"/>
                      </a:lnTo>
                      <a:lnTo>
                        <a:pt x="745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0" name="Google Shape;1140;p29"/>
                <p:cNvSpPr/>
                <p:nvPr/>
              </p:nvSpPr>
              <p:spPr>
                <a:xfrm>
                  <a:off x="2822225" y="3313025"/>
                  <a:ext cx="943875" cy="564250"/>
                </a:xfrm>
                <a:custGeom>
                  <a:rect b="b" l="l" r="r" t="t"/>
                  <a:pathLst>
                    <a:path extrusionOk="0" h="22570" w="37755">
                      <a:moveTo>
                        <a:pt x="37010" y="1"/>
                      </a:moveTo>
                      <a:lnTo>
                        <a:pt x="37010" y="21825"/>
                      </a:lnTo>
                      <a:lnTo>
                        <a:pt x="1" y="21825"/>
                      </a:lnTo>
                      <a:lnTo>
                        <a:pt x="1" y="22570"/>
                      </a:lnTo>
                      <a:lnTo>
                        <a:pt x="37754" y="22570"/>
                      </a:lnTo>
                      <a:lnTo>
                        <a:pt x="37754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1" name="Google Shape;1141;p29"/>
                <p:cNvSpPr/>
                <p:nvPr/>
              </p:nvSpPr>
              <p:spPr>
                <a:xfrm>
                  <a:off x="3932800" y="1126125"/>
                  <a:ext cx="282875" cy="1506600"/>
                </a:xfrm>
                <a:custGeom>
                  <a:rect b="b" l="l" r="r" t="t"/>
                  <a:pathLst>
                    <a:path extrusionOk="0" h="60264" w="11315">
                      <a:moveTo>
                        <a:pt x="1" y="0"/>
                      </a:moveTo>
                      <a:lnTo>
                        <a:pt x="1" y="60263"/>
                      </a:lnTo>
                      <a:lnTo>
                        <a:pt x="11315" y="60263"/>
                      </a:lnTo>
                      <a:lnTo>
                        <a:pt x="11315" y="16734"/>
                      </a:lnTo>
                      <a:lnTo>
                        <a:pt x="10570" y="16734"/>
                      </a:lnTo>
                      <a:lnTo>
                        <a:pt x="10570" y="59519"/>
                      </a:lnTo>
                      <a:lnTo>
                        <a:pt x="745" y="59519"/>
                      </a:lnTo>
                      <a:lnTo>
                        <a:pt x="745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2" name="Google Shape;1142;p29"/>
                <p:cNvSpPr/>
                <p:nvPr/>
              </p:nvSpPr>
              <p:spPr>
                <a:xfrm>
                  <a:off x="3747450" y="4004525"/>
                  <a:ext cx="18650" cy="640925"/>
                </a:xfrm>
                <a:custGeom>
                  <a:rect b="b" l="l" r="r" t="t"/>
                  <a:pathLst>
                    <a:path extrusionOk="0" h="25637" w="746">
                      <a:moveTo>
                        <a:pt x="1" y="25636"/>
                      </a:moveTo>
                      <a:lnTo>
                        <a:pt x="745" y="25636"/>
                      </a:lnTo>
                      <a:lnTo>
                        <a:pt x="745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3" name="Google Shape;1143;p29"/>
                <p:cNvSpPr/>
                <p:nvPr/>
              </p:nvSpPr>
              <p:spPr>
                <a:xfrm>
                  <a:off x="4359325" y="3514000"/>
                  <a:ext cx="646100" cy="305225"/>
                </a:xfrm>
                <a:custGeom>
                  <a:rect b="b" l="l" r="r" t="t"/>
                  <a:pathLst>
                    <a:path extrusionOk="0" h="12209" w="25844">
                      <a:moveTo>
                        <a:pt x="0" y="1"/>
                      </a:moveTo>
                      <a:lnTo>
                        <a:pt x="0" y="12208"/>
                      </a:lnTo>
                      <a:lnTo>
                        <a:pt x="25844" y="12208"/>
                      </a:lnTo>
                      <a:lnTo>
                        <a:pt x="25844" y="11464"/>
                      </a:lnTo>
                      <a:lnTo>
                        <a:pt x="745" y="11464"/>
                      </a:lnTo>
                      <a:lnTo>
                        <a:pt x="745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4" name="Google Shape;1144;p29"/>
                <p:cNvSpPr/>
                <p:nvPr/>
              </p:nvSpPr>
              <p:spPr>
                <a:xfrm>
                  <a:off x="2265150" y="2795700"/>
                  <a:ext cx="1434044" cy="206225"/>
                </a:xfrm>
                <a:custGeom>
                  <a:rect b="b" l="l" r="r" t="t"/>
                  <a:pathLst>
                    <a:path extrusionOk="0" h="8249" w="78902">
                      <a:moveTo>
                        <a:pt x="1" y="1"/>
                      </a:moveTo>
                      <a:lnTo>
                        <a:pt x="1" y="745"/>
                      </a:lnTo>
                      <a:lnTo>
                        <a:pt x="43471" y="745"/>
                      </a:lnTo>
                      <a:lnTo>
                        <a:pt x="43471" y="8248"/>
                      </a:lnTo>
                      <a:lnTo>
                        <a:pt x="78902" y="8248"/>
                      </a:lnTo>
                      <a:lnTo>
                        <a:pt x="78902" y="7504"/>
                      </a:lnTo>
                      <a:lnTo>
                        <a:pt x="44215" y="7504"/>
                      </a:lnTo>
                      <a:lnTo>
                        <a:pt x="44215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5" name="Google Shape;1145;p29"/>
                <p:cNvSpPr/>
                <p:nvPr/>
              </p:nvSpPr>
              <p:spPr>
                <a:xfrm>
                  <a:off x="4164300" y="1513925"/>
                  <a:ext cx="80400" cy="62550"/>
                </a:xfrm>
                <a:custGeom>
                  <a:rect b="b" l="l" r="r" t="t"/>
                  <a:pathLst>
                    <a:path extrusionOk="0" h="2502" w="3216">
                      <a:moveTo>
                        <a:pt x="1608" y="2502"/>
                      </a:moveTo>
                      <a:cubicBezTo>
                        <a:pt x="3216" y="250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6" name="Google Shape;1146;p29"/>
                <p:cNvSpPr/>
                <p:nvPr/>
              </p:nvSpPr>
              <p:spPr>
                <a:xfrm>
                  <a:off x="3903775" y="1095600"/>
                  <a:ext cx="80425" cy="61800"/>
                </a:xfrm>
                <a:custGeom>
                  <a:rect b="b" l="l" r="r" t="t"/>
                  <a:pathLst>
                    <a:path extrusionOk="0" h="2472" w="3217">
                      <a:moveTo>
                        <a:pt x="1608" y="2472"/>
                      </a:moveTo>
                      <a:cubicBezTo>
                        <a:pt x="3216" y="247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1" y="1"/>
                        <a:pt x="1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7" name="Google Shape;1147;p29"/>
                <p:cNvSpPr/>
                <p:nvPr/>
              </p:nvSpPr>
              <p:spPr>
                <a:xfrm>
                  <a:off x="2526725" y="1542225"/>
                  <a:ext cx="80425" cy="61800"/>
                </a:xfrm>
                <a:custGeom>
                  <a:rect b="b" l="l" r="r" t="t"/>
                  <a:pathLst>
                    <a:path extrusionOk="0" h="2472" w="3217">
                      <a:moveTo>
                        <a:pt x="1608" y="2471"/>
                      </a:moveTo>
                      <a:cubicBezTo>
                        <a:pt x="3216" y="2471"/>
                        <a:pt x="3216" y="0"/>
                        <a:pt x="1608" y="0"/>
                      </a:cubicBezTo>
                      <a:lnTo>
                        <a:pt x="1608" y="0"/>
                      </a:lnTo>
                      <a:cubicBezTo>
                        <a:pt x="1" y="0"/>
                        <a:pt x="1" y="2471"/>
                        <a:pt x="1608" y="2471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8" name="Google Shape;1148;p29"/>
                <p:cNvSpPr/>
                <p:nvPr/>
              </p:nvSpPr>
              <p:spPr>
                <a:xfrm>
                  <a:off x="2222725" y="2779325"/>
                  <a:ext cx="80425" cy="62550"/>
                </a:xfrm>
                <a:custGeom>
                  <a:rect b="b" l="l" r="r" t="t"/>
                  <a:pathLst>
                    <a:path extrusionOk="0" h="2502" w="3217">
                      <a:moveTo>
                        <a:pt x="1609" y="2502"/>
                      </a:moveTo>
                      <a:cubicBezTo>
                        <a:pt x="3217" y="2502"/>
                        <a:pt x="3217" y="1"/>
                        <a:pt x="1609" y="1"/>
                      </a:cubicBezTo>
                      <a:lnTo>
                        <a:pt x="1609" y="1"/>
                      </a:lnTo>
                      <a:cubicBezTo>
                        <a:pt x="1" y="1"/>
                        <a:pt x="1" y="2502"/>
                        <a:pt x="1609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9" name="Google Shape;1149;p29"/>
                <p:cNvSpPr/>
                <p:nvPr/>
              </p:nvSpPr>
              <p:spPr>
                <a:xfrm>
                  <a:off x="2757698" y="3840025"/>
                  <a:ext cx="80425" cy="62550"/>
                </a:xfrm>
                <a:custGeom>
                  <a:rect b="b" l="l" r="r" t="t"/>
                  <a:pathLst>
                    <a:path extrusionOk="0" h="2502" w="3217">
                      <a:moveTo>
                        <a:pt x="1608" y="2502"/>
                      </a:moveTo>
                      <a:cubicBezTo>
                        <a:pt x="3216" y="250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0" name="Google Shape;1150;p29"/>
                <p:cNvSpPr/>
                <p:nvPr/>
              </p:nvSpPr>
              <p:spPr>
                <a:xfrm>
                  <a:off x="3716561" y="4639906"/>
                  <a:ext cx="80425" cy="61800"/>
                </a:xfrm>
                <a:custGeom>
                  <a:rect b="b" l="l" r="r" t="t"/>
                  <a:pathLst>
                    <a:path extrusionOk="0" h="2472" w="3217">
                      <a:moveTo>
                        <a:pt x="1609" y="2472"/>
                      </a:moveTo>
                      <a:cubicBezTo>
                        <a:pt x="3217" y="2472"/>
                        <a:pt x="3217" y="0"/>
                        <a:pt x="1609" y="0"/>
                      </a:cubicBezTo>
                      <a:lnTo>
                        <a:pt x="1609" y="0"/>
                      </a:lnTo>
                      <a:cubicBezTo>
                        <a:pt x="1" y="0"/>
                        <a:pt x="1" y="2472"/>
                        <a:pt x="160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1" name="Google Shape;1151;p29"/>
                <p:cNvSpPr/>
                <p:nvPr/>
              </p:nvSpPr>
              <p:spPr>
                <a:xfrm>
                  <a:off x="3716579" y="3947448"/>
                  <a:ext cx="80400" cy="61800"/>
                </a:xfrm>
                <a:custGeom>
                  <a:rect b="b" l="l" r="r" t="t"/>
                  <a:pathLst>
                    <a:path extrusionOk="0" h="2472" w="3216">
                      <a:moveTo>
                        <a:pt x="1608" y="2471"/>
                      </a:moveTo>
                      <a:cubicBezTo>
                        <a:pt x="3216" y="2471"/>
                        <a:pt x="3216" y="0"/>
                        <a:pt x="1608" y="0"/>
                      </a:cubicBezTo>
                      <a:lnTo>
                        <a:pt x="1608" y="0"/>
                      </a:lnTo>
                      <a:cubicBezTo>
                        <a:pt x="0" y="0"/>
                        <a:pt x="0" y="2471"/>
                        <a:pt x="1608" y="2471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2" name="Google Shape;1152;p29"/>
                <p:cNvSpPr/>
                <p:nvPr/>
              </p:nvSpPr>
              <p:spPr>
                <a:xfrm>
                  <a:off x="4034025" y="4848625"/>
                  <a:ext cx="80425" cy="61800"/>
                </a:xfrm>
                <a:custGeom>
                  <a:rect b="b" l="l" r="r" t="t"/>
                  <a:pathLst>
                    <a:path extrusionOk="0" h="2472" w="3217">
                      <a:moveTo>
                        <a:pt x="1609" y="2472"/>
                      </a:moveTo>
                      <a:cubicBezTo>
                        <a:pt x="3217" y="2472"/>
                        <a:pt x="3217" y="1"/>
                        <a:pt x="1609" y="1"/>
                      </a:cubicBezTo>
                      <a:lnTo>
                        <a:pt x="1609" y="1"/>
                      </a:lnTo>
                      <a:cubicBezTo>
                        <a:pt x="1" y="1"/>
                        <a:pt x="1" y="2472"/>
                        <a:pt x="160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3" name="Google Shape;1153;p29"/>
                <p:cNvSpPr/>
                <p:nvPr/>
              </p:nvSpPr>
              <p:spPr>
                <a:xfrm>
                  <a:off x="5371216" y="4691404"/>
                  <a:ext cx="79675" cy="61800"/>
                </a:xfrm>
                <a:custGeom>
                  <a:rect b="b" l="l" r="r" t="t"/>
                  <a:pathLst>
                    <a:path extrusionOk="0" h="2472" w="3187">
                      <a:moveTo>
                        <a:pt x="1609" y="2472"/>
                      </a:moveTo>
                      <a:cubicBezTo>
                        <a:pt x="3187" y="2472"/>
                        <a:pt x="3187" y="0"/>
                        <a:pt x="1609" y="0"/>
                      </a:cubicBezTo>
                      <a:lnTo>
                        <a:pt x="1609" y="0"/>
                      </a:lnTo>
                      <a:cubicBezTo>
                        <a:pt x="1" y="0"/>
                        <a:pt x="1" y="2472"/>
                        <a:pt x="160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4" name="Google Shape;1154;p29"/>
                <p:cNvSpPr/>
                <p:nvPr/>
              </p:nvSpPr>
              <p:spPr>
                <a:xfrm>
                  <a:off x="4982761" y="3778219"/>
                  <a:ext cx="80425" cy="61800"/>
                </a:xfrm>
                <a:custGeom>
                  <a:rect b="b" l="l" r="r" t="t"/>
                  <a:pathLst>
                    <a:path extrusionOk="0" h="2472" w="3217">
                      <a:moveTo>
                        <a:pt x="1608" y="2472"/>
                      </a:moveTo>
                      <a:cubicBezTo>
                        <a:pt x="3216" y="247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5" name="Google Shape;1155;p29"/>
                <p:cNvSpPr/>
                <p:nvPr/>
              </p:nvSpPr>
              <p:spPr>
                <a:xfrm>
                  <a:off x="5580126" y="3151513"/>
                  <a:ext cx="79675" cy="61800"/>
                </a:xfrm>
                <a:custGeom>
                  <a:rect b="b" l="l" r="r" t="t"/>
                  <a:pathLst>
                    <a:path extrusionOk="0" h="2472" w="3187">
                      <a:moveTo>
                        <a:pt x="1608" y="2472"/>
                      </a:moveTo>
                      <a:cubicBezTo>
                        <a:pt x="3186" y="2472"/>
                        <a:pt x="318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6" name="Google Shape;1156;p29"/>
                <p:cNvSpPr/>
                <p:nvPr/>
              </p:nvSpPr>
              <p:spPr>
                <a:xfrm>
                  <a:off x="2566175" y="3254975"/>
                  <a:ext cx="1191725" cy="18625"/>
                </a:xfrm>
                <a:custGeom>
                  <a:rect b="b" l="l" r="r" t="t"/>
                  <a:pathLst>
                    <a:path extrusionOk="0" h="745" w="47669">
                      <a:moveTo>
                        <a:pt x="1" y="745"/>
                      </a:moveTo>
                      <a:lnTo>
                        <a:pt x="47669" y="745"/>
                      </a:lnTo>
                      <a:lnTo>
                        <a:pt x="47669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7" name="Google Shape;1157;p29"/>
                <p:cNvSpPr/>
                <p:nvPr/>
              </p:nvSpPr>
              <p:spPr>
                <a:xfrm>
                  <a:off x="4648125" y="3542300"/>
                  <a:ext cx="357300" cy="18625"/>
                </a:xfrm>
                <a:custGeom>
                  <a:rect b="b" l="l" r="r" t="t"/>
                  <a:pathLst>
                    <a:path extrusionOk="0" h="745" w="14292">
                      <a:moveTo>
                        <a:pt x="1" y="745"/>
                      </a:moveTo>
                      <a:lnTo>
                        <a:pt x="14292" y="745"/>
                      </a:lnTo>
                      <a:lnTo>
                        <a:pt x="14292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8" name="Google Shape;1158;p29"/>
                <p:cNvSpPr/>
                <p:nvPr/>
              </p:nvSpPr>
              <p:spPr>
                <a:xfrm>
                  <a:off x="4523075" y="1163350"/>
                  <a:ext cx="223325" cy="1721700"/>
                </a:xfrm>
                <a:custGeom>
                  <a:rect b="b" l="l" r="r" t="t"/>
                  <a:pathLst>
                    <a:path extrusionOk="0" h="68868" w="8933">
                      <a:moveTo>
                        <a:pt x="8188" y="0"/>
                      </a:moveTo>
                      <a:lnTo>
                        <a:pt x="8188" y="25159"/>
                      </a:lnTo>
                      <a:lnTo>
                        <a:pt x="0" y="25159"/>
                      </a:lnTo>
                      <a:lnTo>
                        <a:pt x="0" y="68868"/>
                      </a:lnTo>
                      <a:lnTo>
                        <a:pt x="745" y="68868"/>
                      </a:lnTo>
                      <a:lnTo>
                        <a:pt x="745" y="25904"/>
                      </a:lnTo>
                      <a:lnTo>
                        <a:pt x="8933" y="25904"/>
                      </a:lnTo>
                      <a:lnTo>
                        <a:pt x="8933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9" name="Google Shape;1159;p29"/>
                <p:cNvSpPr/>
                <p:nvPr/>
              </p:nvSpPr>
              <p:spPr>
                <a:xfrm>
                  <a:off x="3066375" y="3542300"/>
                  <a:ext cx="279175" cy="18625"/>
                </a:xfrm>
                <a:custGeom>
                  <a:rect b="b" l="l" r="r" t="t"/>
                  <a:pathLst>
                    <a:path extrusionOk="0" h="745" w="11167">
                      <a:moveTo>
                        <a:pt x="1" y="745"/>
                      </a:moveTo>
                      <a:lnTo>
                        <a:pt x="11166" y="745"/>
                      </a:lnTo>
                      <a:lnTo>
                        <a:pt x="11166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0" name="Google Shape;1160;p29"/>
                <p:cNvSpPr/>
                <p:nvPr/>
              </p:nvSpPr>
              <p:spPr>
                <a:xfrm>
                  <a:off x="3583700" y="1575725"/>
                  <a:ext cx="18650" cy="614850"/>
                </a:xfrm>
                <a:custGeom>
                  <a:rect b="b" l="l" r="r" t="t"/>
                  <a:pathLst>
                    <a:path extrusionOk="0" h="24594" w="746">
                      <a:moveTo>
                        <a:pt x="1" y="24593"/>
                      </a:moveTo>
                      <a:lnTo>
                        <a:pt x="745" y="24593"/>
                      </a:lnTo>
                      <a:lnTo>
                        <a:pt x="745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1" name="Google Shape;1161;p29"/>
                <p:cNvSpPr/>
                <p:nvPr/>
              </p:nvSpPr>
              <p:spPr>
                <a:xfrm>
                  <a:off x="2655200" y="2276150"/>
                  <a:ext cx="912600" cy="18625"/>
                </a:xfrm>
                <a:custGeom>
                  <a:rect b="b" l="l" r="r" t="t"/>
                  <a:pathLst>
                    <a:path extrusionOk="0" h="745" w="36504">
                      <a:moveTo>
                        <a:pt x="1" y="745"/>
                      </a:moveTo>
                      <a:lnTo>
                        <a:pt x="36504" y="745"/>
                      </a:lnTo>
                      <a:lnTo>
                        <a:pt x="36504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2" name="Google Shape;1162;p29"/>
                <p:cNvSpPr/>
                <p:nvPr/>
              </p:nvSpPr>
              <p:spPr>
                <a:xfrm>
                  <a:off x="5064950" y="1507225"/>
                  <a:ext cx="18650" cy="375925"/>
                </a:xfrm>
                <a:custGeom>
                  <a:rect b="b" l="l" r="r" t="t"/>
                  <a:pathLst>
                    <a:path extrusionOk="0" h="15037" w="746">
                      <a:moveTo>
                        <a:pt x="1" y="15037"/>
                      </a:moveTo>
                      <a:lnTo>
                        <a:pt x="745" y="15037"/>
                      </a:lnTo>
                      <a:lnTo>
                        <a:pt x="745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3" name="Google Shape;1163;p29"/>
                <p:cNvSpPr/>
                <p:nvPr/>
              </p:nvSpPr>
              <p:spPr>
                <a:xfrm>
                  <a:off x="4695025" y="1132825"/>
                  <a:ext cx="79675" cy="61800"/>
                </a:xfrm>
                <a:custGeom>
                  <a:rect b="b" l="l" r="r" t="t"/>
                  <a:pathLst>
                    <a:path extrusionOk="0" h="2472" w="3187">
                      <a:moveTo>
                        <a:pt x="1608" y="2472"/>
                      </a:moveTo>
                      <a:cubicBezTo>
                        <a:pt x="3186" y="2472"/>
                        <a:pt x="3186" y="0"/>
                        <a:pt x="1608" y="0"/>
                      </a:cubicBezTo>
                      <a:lnTo>
                        <a:pt x="1608" y="0"/>
                      </a:lnTo>
                      <a:cubicBezTo>
                        <a:pt x="0" y="0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4" name="Google Shape;1164;p29"/>
                <p:cNvSpPr/>
                <p:nvPr/>
              </p:nvSpPr>
              <p:spPr>
                <a:xfrm>
                  <a:off x="5034064" y="1879391"/>
                  <a:ext cx="80425" cy="61800"/>
                </a:xfrm>
                <a:custGeom>
                  <a:rect b="b" l="l" r="r" t="t"/>
                  <a:pathLst>
                    <a:path extrusionOk="0" h="2472" w="3217">
                      <a:moveTo>
                        <a:pt x="1609" y="2471"/>
                      </a:moveTo>
                      <a:cubicBezTo>
                        <a:pt x="3216" y="2471"/>
                        <a:pt x="3216" y="0"/>
                        <a:pt x="1609" y="0"/>
                      </a:cubicBezTo>
                      <a:lnTo>
                        <a:pt x="1609" y="0"/>
                      </a:lnTo>
                      <a:cubicBezTo>
                        <a:pt x="1" y="0"/>
                        <a:pt x="1" y="2471"/>
                        <a:pt x="1609" y="2471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5" name="Google Shape;1165;p29"/>
                <p:cNvSpPr/>
                <p:nvPr/>
              </p:nvSpPr>
              <p:spPr>
                <a:xfrm>
                  <a:off x="5034072" y="1452088"/>
                  <a:ext cx="80425" cy="61825"/>
                </a:xfrm>
                <a:custGeom>
                  <a:rect b="b" l="l" r="r" t="t"/>
                  <a:pathLst>
                    <a:path extrusionOk="0" h="2473" w="3217">
                      <a:moveTo>
                        <a:pt x="1609" y="2472"/>
                      </a:moveTo>
                      <a:cubicBezTo>
                        <a:pt x="3216" y="2472"/>
                        <a:pt x="3216" y="1"/>
                        <a:pt x="1609" y="1"/>
                      </a:cubicBezTo>
                      <a:lnTo>
                        <a:pt x="1609" y="1"/>
                      </a:lnTo>
                      <a:cubicBezTo>
                        <a:pt x="1" y="1"/>
                        <a:pt x="1" y="2472"/>
                        <a:pt x="160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6" name="Google Shape;1166;p29"/>
                <p:cNvSpPr/>
                <p:nvPr/>
              </p:nvSpPr>
              <p:spPr>
                <a:xfrm>
                  <a:off x="4982761" y="3520713"/>
                  <a:ext cx="80425" cy="61800"/>
                </a:xfrm>
                <a:custGeom>
                  <a:rect b="b" l="l" r="r" t="t"/>
                  <a:pathLst>
                    <a:path extrusionOk="0" h="2472" w="3217">
                      <a:moveTo>
                        <a:pt x="1608" y="2472"/>
                      </a:moveTo>
                      <a:cubicBezTo>
                        <a:pt x="3216" y="247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7" name="Google Shape;1167;p29"/>
                <p:cNvSpPr/>
                <p:nvPr/>
              </p:nvSpPr>
              <p:spPr>
                <a:xfrm>
                  <a:off x="4614625" y="3520700"/>
                  <a:ext cx="79675" cy="62550"/>
                </a:xfrm>
                <a:custGeom>
                  <a:rect b="b" l="l" r="r" t="t"/>
                  <a:pathLst>
                    <a:path extrusionOk="0" h="2502" w="3187">
                      <a:moveTo>
                        <a:pt x="1579" y="2502"/>
                      </a:moveTo>
                      <a:cubicBezTo>
                        <a:pt x="3186" y="2502"/>
                        <a:pt x="3186" y="1"/>
                        <a:pt x="1579" y="1"/>
                      </a:cubicBezTo>
                      <a:lnTo>
                        <a:pt x="1579" y="1"/>
                      </a:lnTo>
                      <a:cubicBezTo>
                        <a:pt x="1" y="1"/>
                        <a:pt x="1" y="2502"/>
                        <a:pt x="1579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8" name="Google Shape;1168;p29"/>
                <p:cNvSpPr/>
                <p:nvPr/>
              </p:nvSpPr>
              <p:spPr>
                <a:xfrm>
                  <a:off x="3330849" y="3520342"/>
                  <a:ext cx="79675" cy="62550"/>
                </a:xfrm>
                <a:custGeom>
                  <a:rect b="b" l="l" r="r" t="t"/>
                  <a:pathLst>
                    <a:path extrusionOk="0" h="2502" w="3187">
                      <a:moveTo>
                        <a:pt x="1578" y="2502"/>
                      </a:moveTo>
                      <a:cubicBezTo>
                        <a:pt x="3186" y="2502"/>
                        <a:pt x="3186" y="1"/>
                        <a:pt x="1578" y="1"/>
                      </a:cubicBezTo>
                      <a:lnTo>
                        <a:pt x="1578" y="1"/>
                      </a:lnTo>
                      <a:cubicBezTo>
                        <a:pt x="0" y="1"/>
                        <a:pt x="0" y="2502"/>
                        <a:pt x="1578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9" name="Google Shape;1169;p29"/>
                <p:cNvSpPr/>
                <p:nvPr/>
              </p:nvSpPr>
              <p:spPr>
                <a:xfrm>
                  <a:off x="3004169" y="3526648"/>
                  <a:ext cx="80400" cy="62550"/>
                </a:xfrm>
                <a:custGeom>
                  <a:rect b="b" l="l" r="r" t="t"/>
                  <a:pathLst>
                    <a:path extrusionOk="0" h="2502" w="3216">
                      <a:moveTo>
                        <a:pt x="1608" y="2502"/>
                      </a:moveTo>
                      <a:cubicBezTo>
                        <a:pt x="3216" y="250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0" name="Google Shape;1170;p29"/>
                <p:cNvSpPr/>
                <p:nvPr/>
              </p:nvSpPr>
              <p:spPr>
                <a:xfrm>
                  <a:off x="2530450" y="3238600"/>
                  <a:ext cx="79675" cy="61800"/>
                </a:xfrm>
                <a:custGeom>
                  <a:rect b="b" l="l" r="r" t="t"/>
                  <a:pathLst>
                    <a:path extrusionOk="0" h="2472" w="3187">
                      <a:moveTo>
                        <a:pt x="1579" y="2472"/>
                      </a:moveTo>
                      <a:cubicBezTo>
                        <a:pt x="3186" y="2472"/>
                        <a:pt x="3186" y="0"/>
                        <a:pt x="1579" y="0"/>
                      </a:cubicBezTo>
                      <a:lnTo>
                        <a:pt x="1579" y="0"/>
                      </a:lnTo>
                      <a:cubicBezTo>
                        <a:pt x="1" y="0"/>
                        <a:pt x="1" y="2472"/>
                        <a:pt x="157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1" name="Google Shape;1171;p29"/>
                <p:cNvSpPr/>
                <p:nvPr/>
              </p:nvSpPr>
              <p:spPr>
                <a:xfrm>
                  <a:off x="3552074" y="2254195"/>
                  <a:ext cx="79675" cy="62550"/>
                </a:xfrm>
                <a:custGeom>
                  <a:rect b="b" l="l" r="r" t="t"/>
                  <a:pathLst>
                    <a:path extrusionOk="0" h="2502" w="3187">
                      <a:moveTo>
                        <a:pt x="1608" y="2502"/>
                      </a:moveTo>
                      <a:cubicBezTo>
                        <a:pt x="3186" y="2502"/>
                        <a:pt x="318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2" name="Google Shape;1172;p29"/>
                <p:cNvSpPr/>
                <p:nvPr/>
              </p:nvSpPr>
              <p:spPr>
                <a:xfrm>
                  <a:off x="2617250" y="2255300"/>
                  <a:ext cx="79650" cy="62550"/>
                </a:xfrm>
                <a:custGeom>
                  <a:rect b="b" l="l" r="r" t="t"/>
                  <a:pathLst>
                    <a:path extrusionOk="0" h="2502" w="3186">
                      <a:moveTo>
                        <a:pt x="1578" y="2502"/>
                      </a:moveTo>
                      <a:cubicBezTo>
                        <a:pt x="3186" y="2502"/>
                        <a:pt x="3186" y="1"/>
                        <a:pt x="1578" y="1"/>
                      </a:cubicBezTo>
                      <a:lnTo>
                        <a:pt x="1578" y="1"/>
                      </a:lnTo>
                      <a:cubicBezTo>
                        <a:pt x="0" y="1"/>
                        <a:pt x="0" y="2502"/>
                        <a:pt x="1578" y="2502"/>
                      </a:cubicBezTo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3" name="Google Shape;1173;p29"/>
                <p:cNvSpPr/>
                <p:nvPr/>
              </p:nvSpPr>
              <p:spPr>
                <a:xfrm>
                  <a:off x="3555425" y="1542225"/>
                  <a:ext cx="80400" cy="61800"/>
                </a:xfrm>
                <a:custGeom>
                  <a:rect b="b" l="l" r="r" t="t"/>
                  <a:pathLst>
                    <a:path extrusionOk="0" h="2472" w="3216">
                      <a:moveTo>
                        <a:pt x="1608" y="2471"/>
                      </a:moveTo>
                      <a:cubicBezTo>
                        <a:pt x="3216" y="2471"/>
                        <a:pt x="3216" y="0"/>
                        <a:pt x="1608" y="0"/>
                      </a:cubicBezTo>
                      <a:lnTo>
                        <a:pt x="1608" y="0"/>
                      </a:lnTo>
                      <a:cubicBezTo>
                        <a:pt x="0" y="0"/>
                        <a:pt x="0" y="2471"/>
                        <a:pt x="1608" y="2471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4" name="Google Shape;1174;p29"/>
                <p:cNvSpPr/>
                <p:nvPr/>
              </p:nvSpPr>
              <p:spPr>
                <a:xfrm>
                  <a:off x="3551700" y="2185498"/>
                  <a:ext cx="80425" cy="61800"/>
                </a:xfrm>
                <a:custGeom>
                  <a:rect b="b" l="l" r="r" t="t"/>
                  <a:pathLst>
                    <a:path extrusionOk="0" h="2472" w="3217">
                      <a:moveTo>
                        <a:pt x="1608" y="2472"/>
                      </a:moveTo>
                      <a:cubicBezTo>
                        <a:pt x="3216" y="2472"/>
                        <a:pt x="3216" y="0"/>
                        <a:pt x="1608" y="0"/>
                      </a:cubicBezTo>
                      <a:lnTo>
                        <a:pt x="1608" y="0"/>
                      </a:lnTo>
                      <a:cubicBezTo>
                        <a:pt x="30" y="0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175" name="Google Shape;1175;p29"/>
              <p:cNvGrpSpPr/>
              <p:nvPr/>
            </p:nvGrpSpPr>
            <p:grpSpPr>
              <a:xfrm>
                <a:off x="5410000" y="3637511"/>
                <a:ext cx="1017675" cy="63064"/>
                <a:chOff x="2617250" y="2254786"/>
                <a:chExt cx="1017675" cy="63064"/>
              </a:xfrm>
            </p:grpSpPr>
            <p:sp>
              <p:nvSpPr>
                <p:cNvPr id="1176" name="Google Shape;1176;p29"/>
                <p:cNvSpPr/>
                <p:nvPr/>
              </p:nvSpPr>
              <p:spPr>
                <a:xfrm>
                  <a:off x="2655200" y="2276150"/>
                  <a:ext cx="912600" cy="18625"/>
                </a:xfrm>
                <a:custGeom>
                  <a:rect b="b" l="l" r="r" t="t"/>
                  <a:pathLst>
                    <a:path extrusionOk="0" h="745" w="36504">
                      <a:moveTo>
                        <a:pt x="1" y="745"/>
                      </a:moveTo>
                      <a:lnTo>
                        <a:pt x="36504" y="745"/>
                      </a:lnTo>
                      <a:lnTo>
                        <a:pt x="36504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7" name="Google Shape;1177;p29"/>
                <p:cNvSpPr/>
                <p:nvPr/>
              </p:nvSpPr>
              <p:spPr>
                <a:xfrm>
                  <a:off x="3555250" y="2254786"/>
                  <a:ext cx="79675" cy="62550"/>
                </a:xfrm>
                <a:custGeom>
                  <a:rect b="b" l="l" r="r" t="t"/>
                  <a:pathLst>
                    <a:path extrusionOk="0" h="2502" w="3187">
                      <a:moveTo>
                        <a:pt x="1608" y="2502"/>
                      </a:moveTo>
                      <a:cubicBezTo>
                        <a:pt x="3186" y="2502"/>
                        <a:pt x="318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8" name="Google Shape;1178;p29"/>
                <p:cNvSpPr/>
                <p:nvPr/>
              </p:nvSpPr>
              <p:spPr>
                <a:xfrm>
                  <a:off x="2617250" y="2255300"/>
                  <a:ext cx="79650" cy="62550"/>
                </a:xfrm>
                <a:custGeom>
                  <a:rect b="b" l="l" r="r" t="t"/>
                  <a:pathLst>
                    <a:path extrusionOk="0" h="2502" w="3186">
                      <a:moveTo>
                        <a:pt x="1578" y="2502"/>
                      </a:moveTo>
                      <a:cubicBezTo>
                        <a:pt x="3186" y="2502"/>
                        <a:pt x="3186" y="1"/>
                        <a:pt x="1578" y="1"/>
                      </a:cubicBezTo>
                      <a:lnTo>
                        <a:pt x="1578" y="1"/>
                      </a:lnTo>
                      <a:cubicBezTo>
                        <a:pt x="0" y="1"/>
                        <a:pt x="0" y="2502"/>
                        <a:pt x="1578" y="2502"/>
                      </a:cubicBezTo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1179" name="Google Shape;1179;p29"/>
            <p:cNvSpPr/>
            <p:nvPr/>
          </p:nvSpPr>
          <p:spPr>
            <a:xfrm>
              <a:off x="6728750" y="4464275"/>
              <a:ext cx="80425" cy="61800"/>
            </a:xfrm>
            <a:custGeom>
              <a:rect b="b" l="l" r="r" t="t"/>
              <a:pathLst>
                <a:path extrusionOk="0" h="2472" w="3217">
                  <a:moveTo>
                    <a:pt x="1609" y="2472"/>
                  </a:moveTo>
                  <a:cubicBezTo>
                    <a:pt x="3217" y="2472"/>
                    <a:pt x="3217" y="0"/>
                    <a:pt x="1609" y="0"/>
                  </a:cubicBezTo>
                  <a:lnTo>
                    <a:pt x="1609" y="0"/>
                  </a:lnTo>
                  <a:cubicBezTo>
                    <a:pt x="1" y="0"/>
                    <a:pt x="1" y="2472"/>
                    <a:pt x="1609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4_1">
    <p:spTree>
      <p:nvGrpSpPr>
        <p:cNvPr id="1180" name="Shape 1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1" name="Google Shape;1181;p30"/>
          <p:cNvSpPr txBox="1"/>
          <p:nvPr>
            <p:ph idx="1" type="subTitle"/>
          </p:nvPr>
        </p:nvSpPr>
        <p:spPr>
          <a:xfrm>
            <a:off x="996688" y="2777425"/>
            <a:ext cx="2138700" cy="43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1800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9pPr>
          </a:lstStyle>
          <a:p/>
        </p:txBody>
      </p:sp>
      <p:sp>
        <p:nvSpPr>
          <p:cNvPr id="1182" name="Google Shape;1182;p30"/>
          <p:cNvSpPr txBox="1"/>
          <p:nvPr>
            <p:ph idx="2" type="subTitle"/>
          </p:nvPr>
        </p:nvSpPr>
        <p:spPr>
          <a:xfrm>
            <a:off x="994025" y="3247250"/>
            <a:ext cx="2138700" cy="6972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3" name="Google Shape;1183;p30"/>
          <p:cNvSpPr txBox="1"/>
          <p:nvPr>
            <p:ph idx="3" type="subTitle"/>
          </p:nvPr>
        </p:nvSpPr>
        <p:spPr>
          <a:xfrm>
            <a:off x="6008588" y="2777425"/>
            <a:ext cx="2138700" cy="43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1800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9pPr>
          </a:lstStyle>
          <a:p/>
        </p:txBody>
      </p:sp>
      <p:sp>
        <p:nvSpPr>
          <p:cNvPr id="1184" name="Google Shape;1184;p30"/>
          <p:cNvSpPr txBox="1"/>
          <p:nvPr>
            <p:ph idx="4" type="subTitle"/>
          </p:nvPr>
        </p:nvSpPr>
        <p:spPr>
          <a:xfrm>
            <a:off x="6005925" y="3247268"/>
            <a:ext cx="2138700" cy="6972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5" name="Google Shape;1185;p30"/>
          <p:cNvSpPr txBox="1"/>
          <p:nvPr>
            <p:ph type="title"/>
          </p:nvPr>
        </p:nvSpPr>
        <p:spPr>
          <a:xfrm>
            <a:off x="713225" y="539525"/>
            <a:ext cx="7717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86" name="Google Shape;1186;p30"/>
          <p:cNvSpPr txBox="1"/>
          <p:nvPr>
            <p:ph idx="5" type="subTitle"/>
          </p:nvPr>
        </p:nvSpPr>
        <p:spPr>
          <a:xfrm>
            <a:off x="3499975" y="2777425"/>
            <a:ext cx="2138700" cy="43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1800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9pPr>
          </a:lstStyle>
          <a:p/>
        </p:txBody>
      </p:sp>
      <p:sp>
        <p:nvSpPr>
          <p:cNvPr id="1187" name="Google Shape;1187;p30"/>
          <p:cNvSpPr txBox="1"/>
          <p:nvPr>
            <p:ph idx="6" type="subTitle"/>
          </p:nvPr>
        </p:nvSpPr>
        <p:spPr>
          <a:xfrm>
            <a:off x="3497313" y="3247268"/>
            <a:ext cx="2138700" cy="6972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188" name="Google Shape;1188;p30"/>
          <p:cNvPicPr preferRelativeResize="0"/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 flipH="1">
            <a:off x="221175" y="-531313"/>
            <a:ext cx="9144003" cy="620612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89" name="Google Shape;1189;p30"/>
          <p:cNvGrpSpPr/>
          <p:nvPr/>
        </p:nvGrpSpPr>
        <p:grpSpPr>
          <a:xfrm>
            <a:off x="6661153" y="-78200"/>
            <a:ext cx="3288090" cy="2314764"/>
            <a:chOff x="6661153" y="-78200"/>
            <a:chExt cx="3288090" cy="2314764"/>
          </a:xfrm>
        </p:grpSpPr>
        <p:grpSp>
          <p:nvGrpSpPr>
            <p:cNvPr id="1190" name="Google Shape;1190;p30"/>
            <p:cNvGrpSpPr/>
            <p:nvPr/>
          </p:nvGrpSpPr>
          <p:grpSpPr>
            <a:xfrm flipH="1">
              <a:off x="8617716" y="1378767"/>
              <a:ext cx="1331526" cy="82513"/>
              <a:chOff x="2617250" y="2254786"/>
              <a:chExt cx="1017675" cy="63064"/>
            </a:xfrm>
          </p:grpSpPr>
          <p:sp>
            <p:nvSpPr>
              <p:cNvPr id="1191" name="Google Shape;1191;p30"/>
              <p:cNvSpPr/>
              <p:nvPr/>
            </p:nvSpPr>
            <p:spPr>
              <a:xfrm>
                <a:off x="2655200" y="2276150"/>
                <a:ext cx="912600" cy="18625"/>
              </a:xfrm>
              <a:custGeom>
                <a:rect b="b" l="l" r="r" t="t"/>
                <a:pathLst>
                  <a:path extrusionOk="0" h="745" w="36504">
                    <a:moveTo>
                      <a:pt x="1" y="745"/>
                    </a:moveTo>
                    <a:lnTo>
                      <a:pt x="36504" y="745"/>
                    </a:lnTo>
                    <a:lnTo>
                      <a:pt x="36504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2" name="Google Shape;1192;p30"/>
              <p:cNvSpPr/>
              <p:nvPr/>
            </p:nvSpPr>
            <p:spPr>
              <a:xfrm>
                <a:off x="3555250" y="2254786"/>
                <a:ext cx="79675" cy="62550"/>
              </a:xfrm>
              <a:custGeom>
                <a:rect b="b" l="l" r="r" t="t"/>
                <a:pathLst>
                  <a:path extrusionOk="0" h="2502" w="3187">
                    <a:moveTo>
                      <a:pt x="1608" y="2502"/>
                    </a:moveTo>
                    <a:cubicBezTo>
                      <a:pt x="3186" y="2502"/>
                      <a:pt x="3186" y="1"/>
                      <a:pt x="1608" y="1"/>
                    </a:cubicBezTo>
                    <a:lnTo>
                      <a:pt x="1608" y="1"/>
                    </a:lnTo>
                    <a:cubicBezTo>
                      <a:pt x="0" y="1"/>
                      <a:pt x="0" y="2502"/>
                      <a:pt x="1608" y="2502"/>
                    </a:cubicBezTo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3" name="Google Shape;1193;p30"/>
              <p:cNvSpPr/>
              <p:nvPr/>
            </p:nvSpPr>
            <p:spPr>
              <a:xfrm>
                <a:off x="2617250" y="2255300"/>
                <a:ext cx="79650" cy="62550"/>
              </a:xfrm>
              <a:custGeom>
                <a:rect b="b" l="l" r="r" t="t"/>
                <a:pathLst>
                  <a:path extrusionOk="0" h="2502" w="3186">
                    <a:moveTo>
                      <a:pt x="1578" y="2502"/>
                    </a:moveTo>
                    <a:cubicBezTo>
                      <a:pt x="3186" y="2502"/>
                      <a:pt x="3186" y="1"/>
                      <a:pt x="1578" y="1"/>
                    </a:cubicBezTo>
                    <a:lnTo>
                      <a:pt x="1578" y="1"/>
                    </a:lnTo>
                    <a:cubicBezTo>
                      <a:pt x="0" y="1"/>
                      <a:pt x="0" y="2502"/>
                      <a:pt x="1578" y="2502"/>
                    </a:cubicBezTo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194" name="Google Shape;1194;p30"/>
            <p:cNvSpPr/>
            <p:nvPr/>
          </p:nvSpPr>
          <p:spPr>
            <a:xfrm flipH="1">
              <a:off x="7942425" y="-78199"/>
              <a:ext cx="24350" cy="2052057"/>
            </a:xfrm>
            <a:custGeom>
              <a:rect b="b" l="l" r="r" t="t"/>
              <a:pathLst>
                <a:path extrusionOk="0" h="54696" w="745">
                  <a:moveTo>
                    <a:pt x="0" y="54696"/>
                  </a:moveTo>
                  <a:lnTo>
                    <a:pt x="745" y="54696"/>
                  </a:lnTo>
                  <a:lnTo>
                    <a:pt x="74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5" name="Google Shape;1195;p30"/>
            <p:cNvSpPr/>
            <p:nvPr/>
          </p:nvSpPr>
          <p:spPr>
            <a:xfrm flipH="1">
              <a:off x="8160549" y="-78200"/>
              <a:ext cx="24401" cy="2294499"/>
            </a:xfrm>
            <a:custGeom>
              <a:rect b="b" l="l" r="r" t="t"/>
              <a:pathLst>
                <a:path extrusionOk="0" h="62110" w="745">
                  <a:moveTo>
                    <a:pt x="0" y="62109"/>
                  </a:moveTo>
                  <a:lnTo>
                    <a:pt x="744" y="62109"/>
                  </a:lnTo>
                  <a:lnTo>
                    <a:pt x="744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6" name="Google Shape;1196;p30"/>
            <p:cNvSpPr/>
            <p:nvPr/>
          </p:nvSpPr>
          <p:spPr>
            <a:xfrm flipH="1">
              <a:off x="8358260" y="-78192"/>
              <a:ext cx="1234966" cy="738265"/>
            </a:xfrm>
            <a:custGeom>
              <a:rect b="b" l="l" r="r" t="t"/>
              <a:pathLst>
                <a:path extrusionOk="0" h="22570" w="37755">
                  <a:moveTo>
                    <a:pt x="37010" y="1"/>
                  </a:moveTo>
                  <a:lnTo>
                    <a:pt x="37010" y="21825"/>
                  </a:lnTo>
                  <a:lnTo>
                    <a:pt x="1" y="21825"/>
                  </a:lnTo>
                  <a:lnTo>
                    <a:pt x="1" y="22570"/>
                  </a:lnTo>
                  <a:lnTo>
                    <a:pt x="37754" y="22570"/>
                  </a:lnTo>
                  <a:lnTo>
                    <a:pt x="37754" y="1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7" name="Google Shape;1197;p30"/>
            <p:cNvSpPr/>
            <p:nvPr/>
          </p:nvSpPr>
          <p:spPr>
            <a:xfrm flipH="1">
              <a:off x="8358260" y="826567"/>
              <a:ext cx="24402" cy="838586"/>
            </a:xfrm>
            <a:custGeom>
              <a:rect b="b" l="l" r="r" t="t"/>
              <a:pathLst>
                <a:path extrusionOk="0" h="25637" w="746">
                  <a:moveTo>
                    <a:pt x="1" y="25636"/>
                  </a:moveTo>
                  <a:lnTo>
                    <a:pt x="745" y="25636"/>
                  </a:lnTo>
                  <a:lnTo>
                    <a:pt x="745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8" name="Google Shape;1198;p30"/>
            <p:cNvSpPr/>
            <p:nvPr/>
          </p:nvSpPr>
          <p:spPr>
            <a:xfrm flipH="1">
              <a:off x="6736728" y="184764"/>
              <a:ext cx="845357" cy="399356"/>
            </a:xfrm>
            <a:custGeom>
              <a:rect b="b" l="l" r="r" t="t"/>
              <a:pathLst>
                <a:path extrusionOk="0" h="12209" w="25844">
                  <a:moveTo>
                    <a:pt x="0" y="1"/>
                  </a:moveTo>
                  <a:lnTo>
                    <a:pt x="0" y="12208"/>
                  </a:lnTo>
                  <a:lnTo>
                    <a:pt x="25844" y="12208"/>
                  </a:lnTo>
                  <a:lnTo>
                    <a:pt x="25844" y="11464"/>
                  </a:lnTo>
                  <a:lnTo>
                    <a:pt x="745" y="11464"/>
                  </a:lnTo>
                  <a:lnTo>
                    <a:pt x="745" y="1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9" name="Google Shape;1199;p30"/>
            <p:cNvSpPr/>
            <p:nvPr/>
          </p:nvSpPr>
          <p:spPr>
            <a:xfrm flipH="1">
              <a:off x="9572426" y="611335"/>
              <a:ext cx="105228" cy="81840"/>
            </a:xfrm>
            <a:custGeom>
              <a:rect b="b" l="l" r="r" t="t"/>
              <a:pathLst>
                <a:path extrusionOk="0" h="2502" w="3217">
                  <a:moveTo>
                    <a:pt x="1608" y="2502"/>
                  </a:moveTo>
                  <a:cubicBezTo>
                    <a:pt x="3216" y="2502"/>
                    <a:pt x="3216" y="1"/>
                    <a:pt x="1608" y="1"/>
                  </a:cubicBezTo>
                  <a:lnTo>
                    <a:pt x="1608" y="1"/>
                  </a:lnTo>
                  <a:cubicBezTo>
                    <a:pt x="0" y="1"/>
                    <a:pt x="0" y="2502"/>
                    <a:pt x="1608" y="250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0" name="Google Shape;1200;p30"/>
            <p:cNvSpPr/>
            <p:nvPr/>
          </p:nvSpPr>
          <p:spPr>
            <a:xfrm flipH="1">
              <a:off x="8317850" y="1657900"/>
              <a:ext cx="105228" cy="80859"/>
            </a:xfrm>
            <a:custGeom>
              <a:rect b="b" l="l" r="r" t="t"/>
              <a:pathLst>
                <a:path extrusionOk="0" h="2472" w="3217">
                  <a:moveTo>
                    <a:pt x="1609" y="2472"/>
                  </a:moveTo>
                  <a:cubicBezTo>
                    <a:pt x="3217" y="2472"/>
                    <a:pt x="3217" y="0"/>
                    <a:pt x="1609" y="0"/>
                  </a:cubicBezTo>
                  <a:lnTo>
                    <a:pt x="1609" y="0"/>
                  </a:lnTo>
                  <a:cubicBezTo>
                    <a:pt x="1" y="0"/>
                    <a:pt x="1" y="2472"/>
                    <a:pt x="1609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1" name="Google Shape;1201;p30"/>
            <p:cNvSpPr/>
            <p:nvPr/>
          </p:nvSpPr>
          <p:spPr>
            <a:xfrm flipH="1">
              <a:off x="8317858" y="751887"/>
              <a:ext cx="105195" cy="80859"/>
            </a:xfrm>
            <a:custGeom>
              <a:rect b="b" l="l" r="r" t="t"/>
              <a:pathLst>
                <a:path extrusionOk="0" h="2472" w="3216">
                  <a:moveTo>
                    <a:pt x="1608" y="2471"/>
                  </a:moveTo>
                  <a:cubicBezTo>
                    <a:pt x="3216" y="2471"/>
                    <a:pt x="3216" y="0"/>
                    <a:pt x="1608" y="0"/>
                  </a:cubicBezTo>
                  <a:lnTo>
                    <a:pt x="1608" y="0"/>
                  </a:lnTo>
                  <a:cubicBezTo>
                    <a:pt x="0" y="0"/>
                    <a:pt x="0" y="2471"/>
                    <a:pt x="1608" y="2471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2" name="Google Shape;1202;p30"/>
            <p:cNvSpPr/>
            <p:nvPr/>
          </p:nvSpPr>
          <p:spPr>
            <a:xfrm flipH="1">
              <a:off x="7902479" y="1930987"/>
              <a:ext cx="105228" cy="80859"/>
            </a:xfrm>
            <a:custGeom>
              <a:rect b="b" l="l" r="r" t="t"/>
              <a:pathLst>
                <a:path extrusionOk="0" h="2472" w="3217">
                  <a:moveTo>
                    <a:pt x="1609" y="2472"/>
                  </a:moveTo>
                  <a:cubicBezTo>
                    <a:pt x="3217" y="2472"/>
                    <a:pt x="3217" y="1"/>
                    <a:pt x="1609" y="1"/>
                  </a:cubicBezTo>
                  <a:lnTo>
                    <a:pt x="1609" y="1"/>
                  </a:lnTo>
                  <a:cubicBezTo>
                    <a:pt x="1" y="1"/>
                    <a:pt x="1" y="2472"/>
                    <a:pt x="1609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3" name="Google Shape;1203;p30"/>
            <p:cNvSpPr/>
            <p:nvPr/>
          </p:nvSpPr>
          <p:spPr>
            <a:xfrm flipH="1">
              <a:off x="6661153" y="530468"/>
              <a:ext cx="105228" cy="80859"/>
            </a:xfrm>
            <a:custGeom>
              <a:rect b="b" l="l" r="r" t="t"/>
              <a:pathLst>
                <a:path extrusionOk="0" h="2472" w="3217">
                  <a:moveTo>
                    <a:pt x="1608" y="2472"/>
                  </a:moveTo>
                  <a:cubicBezTo>
                    <a:pt x="3216" y="2472"/>
                    <a:pt x="3216" y="1"/>
                    <a:pt x="1608" y="1"/>
                  </a:cubicBezTo>
                  <a:lnTo>
                    <a:pt x="1608" y="1"/>
                  </a:lnTo>
                  <a:cubicBezTo>
                    <a:pt x="0" y="1"/>
                    <a:pt x="0" y="2472"/>
                    <a:pt x="1608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4" name="Google Shape;1204;p30"/>
            <p:cNvSpPr/>
            <p:nvPr/>
          </p:nvSpPr>
          <p:spPr>
            <a:xfrm flipH="1">
              <a:off x="6736728" y="221792"/>
              <a:ext cx="467491" cy="24369"/>
            </a:xfrm>
            <a:custGeom>
              <a:rect b="b" l="l" r="r" t="t"/>
              <a:pathLst>
                <a:path extrusionOk="0" h="745" w="14292">
                  <a:moveTo>
                    <a:pt x="1" y="745"/>
                  </a:moveTo>
                  <a:lnTo>
                    <a:pt x="14292" y="745"/>
                  </a:lnTo>
                  <a:lnTo>
                    <a:pt x="14292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5" name="Google Shape;1205;p30"/>
            <p:cNvSpPr/>
            <p:nvPr/>
          </p:nvSpPr>
          <p:spPr>
            <a:xfrm flipH="1">
              <a:off x="8908508" y="221792"/>
              <a:ext cx="365273" cy="24369"/>
            </a:xfrm>
            <a:custGeom>
              <a:rect b="b" l="l" r="r" t="t"/>
              <a:pathLst>
                <a:path extrusionOk="0" h="745" w="11167">
                  <a:moveTo>
                    <a:pt x="1" y="745"/>
                  </a:moveTo>
                  <a:lnTo>
                    <a:pt x="11166" y="745"/>
                  </a:lnTo>
                  <a:lnTo>
                    <a:pt x="1116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6" name="Google Shape;1206;p30"/>
            <p:cNvSpPr/>
            <p:nvPr/>
          </p:nvSpPr>
          <p:spPr>
            <a:xfrm flipH="1">
              <a:off x="6661153" y="193547"/>
              <a:ext cx="105228" cy="80859"/>
            </a:xfrm>
            <a:custGeom>
              <a:rect b="b" l="l" r="r" t="t"/>
              <a:pathLst>
                <a:path extrusionOk="0" h="2472" w="3217">
                  <a:moveTo>
                    <a:pt x="1608" y="2472"/>
                  </a:moveTo>
                  <a:cubicBezTo>
                    <a:pt x="3216" y="2472"/>
                    <a:pt x="3216" y="1"/>
                    <a:pt x="1608" y="1"/>
                  </a:cubicBezTo>
                  <a:lnTo>
                    <a:pt x="1608" y="1"/>
                  </a:lnTo>
                  <a:cubicBezTo>
                    <a:pt x="0" y="1"/>
                    <a:pt x="0" y="2472"/>
                    <a:pt x="1608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7" name="Google Shape;1207;p30"/>
            <p:cNvSpPr/>
            <p:nvPr/>
          </p:nvSpPr>
          <p:spPr>
            <a:xfrm flipH="1">
              <a:off x="7143804" y="193530"/>
              <a:ext cx="104247" cy="81840"/>
            </a:xfrm>
            <a:custGeom>
              <a:rect b="b" l="l" r="r" t="t"/>
              <a:pathLst>
                <a:path extrusionOk="0" h="2502" w="3187">
                  <a:moveTo>
                    <a:pt x="1579" y="2502"/>
                  </a:moveTo>
                  <a:cubicBezTo>
                    <a:pt x="3186" y="2502"/>
                    <a:pt x="3186" y="1"/>
                    <a:pt x="1579" y="1"/>
                  </a:cubicBezTo>
                  <a:lnTo>
                    <a:pt x="1579" y="1"/>
                  </a:lnTo>
                  <a:cubicBezTo>
                    <a:pt x="1" y="1"/>
                    <a:pt x="1" y="2502"/>
                    <a:pt x="1579" y="250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8" name="Google Shape;1208;p30"/>
            <p:cNvSpPr/>
            <p:nvPr/>
          </p:nvSpPr>
          <p:spPr>
            <a:xfrm flipH="1">
              <a:off x="8823497" y="193062"/>
              <a:ext cx="104247" cy="81840"/>
            </a:xfrm>
            <a:custGeom>
              <a:rect b="b" l="l" r="r" t="t"/>
              <a:pathLst>
                <a:path extrusionOk="0" h="2502" w="3187">
                  <a:moveTo>
                    <a:pt x="1578" y="2502"/>
                  </a:moveTo>
                  <a:cubicBezTo>
                    <a:pt x="3186" y="2502"/>
                    <a:pt x="3186" y="1"/>
                    <a:pt x="1578" y="1"/>
                  </a:cubicBezTo>
                  <a:lnTo>
                    <a:pt x="1578" y="1"/>
                  </a:lnTo>
                  <a:cubicBezTo>
                    <a:pt x="0" y="1"/>
                    <a:pt x="0" y="2502"/>
                    <a:pt x="1578" y="250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9" name="Google Shape;1209;p30"/>
            <p:cNvSpPr/>
            <p:nvPr/>
          </p:nvSpPr>
          <p:spPr>
            <a:xfrm flipH="1">
              <a:off x="9249975" y="201312"/>
              <a:ext cx="105195" cy="81840"/>
            </a:xfrm>
            <a:custGeom>
              <a:rect b="b" l="l" r="r" t="t"/>
              <a:pathLst>
                <a:path extrusionOk="0" h="2502" w="3216">
                  <a:moveTo>
                    <a:pt x="1608" y="2502"/>
                  </a:moveTo>
                  <a:cubicBezTo>
                    <a:pt x="3216" y="2502"/>
                    <a:pt x="3216" y="1"/>
                    <a:pt x="1608" y="1"/>
                  </a:cubicBezTo>
                  <a:lnTo>
                    <a:pt x="1608" y="1"/>
                  </a:lnTo>
                  <a:cubicBezTo>
                    <a:pt x="0" y="1"/>
                    <a:pt x="0" y="2502"/>
                    <a:pt x="1608" y="250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0" name="Google Shape;1210;p30"/>
            <p:cNvSpPr/>
            <p:nvPr/>
          </p:nvSpPr>
          <p:spPr>
            <a:xfrm flipH="1">
              <a:off x="8118562" y="2155705"/>
              <a:ext cx="105228" cy="80859"/>
            </a:xfrm>
            <a:custGeom>
              <a:rect b="b" l="l" r="r" t="t"/>
              <a:pathLst>
                <a:path extrusionOk="0" h="2472" w="3217">
                  <a:moveTo>
                    <a:pt x="1609" y="2472"/>
                  </a:moveTo>
                  <a:cubicBezTo>
                    <a:pt x="3217" y="2472"/>
                    <a:pt x="3217" y="0"/>
                    <a:pt x="1609" y="0"/>
                  </a:cubicBezTo>
                  <a:lnTo>
                    <a:pt x="1609" y="0"/>
                  </a:lnTo>
                  <a:cubicBezTo>
                    <a:pt x="1" y="0"/>
                    <a:pt x="1" y="2472"/>
                    <a:pt x="1609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1" name="Google Shape;1211;p30"/>
            <p:cNvSpPr/>
            <p:nvPr/>
          </p:nvSpPr>
          <p:spPr>
            <a:xfrm flipH="1">
              <a:off x="7750048" y="650304"/>
              <a:ext cx="24402" cy="838586"/>
            </a:xfrm>
            <a:custGeom>
              <a:rect b="b" l="l" r="r" t="t"/>
              <a:pathLst>
                <a:path extrusionOk="0" h="25637" w="746">
                  <a:moveTo>
                    <a:pt x="1" y="25636"/>
                  </a:moveTo>
                  <a:lnTo>
                    <a:pt x="745" y="25636"/>
                  </a:lnTo>
                  <a:lnTo>
                    <a:pt x="745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2" name="Google Shape;1212;p30"/>
            <p:cNvSpPr/>
            <p:nvPr/>
          </p:nvSpPr>
          <p:spPr>
            <a:xfrm flipH="1">
              <a:off x="7709637" y="1481637"/>
              <a:ext cx="105228" cy="80859"/>
            </a:xfrm>
            <a:custGeom>
              <a:rect b="b" l="l" r="r" t="t"/>
              <a:pathLst>
                <a:path extrusionOk="0" h="2472" w="3217">
                  <a:moveTo>
                    <a:pt x="1609" y="2472"/>
                  </a:moveTo>
                  <a:cubicBezTo>
                    <a:pt x="3217" y="2472"/>
                    <a:pt x="3217" y="0"/>
                    <a:pt x="1609" y="0"/>
                  </a:cubicBezTo>
                  <a:lnTo>
                    <a:pt x="1609" y="0"/>
                  </a:lnTo>
                  <a:cubicBezTo>
                    <a:pt x="1" y="0"/>
                    <a:pt x="1" y="2472"/>
                    <a:pt x="1609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3" name="Google Shape;1213;p30"/>
            <p:cNvSpPr/>
            <p:nvPr/>
          </p:nvSpPr>
          <p:spPr>
            <a:xfrm flipH="1">
              <a:off x="7709646" y="575625"/>
              <a:ext cx="105195" cy="80859"/>
            </a:xfrm>
            <a:custGeom>
              <a:rect b="b" l="l" r="r" t="t"/>
              <a:pathLst>
                <a:path extrusionOk="0" h="2472" w="3216">
                  <a:moveTo>
                    <a:pt x="1608" y="2471"/>
                  </a:moveTo>
                  <a:cubicBezTo>
                    <a:pt x="3216" y="2471"/>
                    <a:pt x="3216" y="0"/>
                    <a:pt x="1608" y="0"/>
                  </a:cubicBezTo>
                  <a:lnTo>
                    <a:pt x="1608" y="0"/>
                  </a:lnTo>
                  <a:cubicBezTo>
                    <a:pt x="0" y="0"/>
                    <a:pt x="0" y="2471"/>
                    <a:pt x="1608" y="2471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14" name="Google Shape;1214;p30"/>
          <p:cNvGrpSpPr/>
          <p:nvPr/>
        </p:nvGrpSpPr>
        <p:grpSpPr>
          <a:xfrm flipH="1" rot="-5400000">
            <a:off x="-930822" y="3699100"/>
            <a:ext cx="3288090" cy="2314765"/>
            <a:chOff x="6661153" y="-78200"/>
            <a:chExt cx="3288090" cy="2314764"/>
          </a:xfrm>
        </p:grpSpPr>
        <p:grpSp>
          <p:nvGrpSpPr>
            <p:cNvPr id="1215" name="Google Shape;1215;p30"/>
            <p:cNvGrpSpPr/>
            <p:nvPr/>
          </p:nvGrpSpPr>
          <p:grpSpPr>
            <a:xfrm flipH="1">
              <a:off x="8617716" y="1378767"/>
              <a:ext cx="1331526" cy="82513"/>
              <a:chOff x="2617250" y="2254786"/>
              <a:chExt cx="1017675" cy="63064"/>
            </a:xfrm>
          </p:grpSpPr>
          <p:sp>
            <p:nvSpPr>
              <p:cNvPr id="1216" name="Google Shape;1216;p30"/>
              <p:cNvSpPr/>
              <p:nvPr/>
            </p:nvSpPr>
            <p:spPr>
              <a:xfrm>
                <a:off x="2655200" y="2276150"/>
                <a:ext cx="912600" cy="18625"/>
              </a:xfrm>
              <a:custGeom>
                <a:rect b="b" l="l" r="r" t="t"/>
                <a:pathLst>
                  <a:path extrusionOk="0" h="745" w="36504">
                    <a:moveTo>
                      <a:pt x="1" y="745"/>
                    </a:moveTo>
                    <a:lnTo>
                      <a:pt x="36504" y="745"/>
                    </a:lnTo>
                    <a:lnTo>
                      <a:pt x="36504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7" name="Google Shape;1217;p30"/>
              <p:cNvSpPr/>
              <p:nvPr/>
            </p:nvSpPr>
            <p:spPr>
              <a:xfrm>
                <a:off x="3555250" y="2254786"/>
                <a:ext cx="79675" cy="62550"/>
              </a:xfrm>
              <a:custGeom>
                <a:rect b="b" l="l" r="r" t="t"/>
                <a:pathLst>
                  <a:path extrusionOk="0" h="2502" w="3187">
                    <a:moveTo>
                      <a:pt x="1608" y="2502"/>
                    </a:moveTo>
                    <a:cubicBezTo>
                      <a:pt x="3186" y="2502"/>
                      <a:pt x="3186" y="1"/>
                      <a:pt x="1608" y="1"/>
                    </a:cubicBezTo>
                    <a:lnTo>
                      <a:pt x="1608" y="1"/>
                    </a:lnTo>
                    <a:cubicBezTo>
                      <a:pt x="0" y="1"/>
                      <a:pt x="0" y="2502"/>
                      <a:pt x="1608" y="2502"/>
                    </a:cubicBezTo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8" name="Google Shape;1218;p30"/>
              <p:cNvSpPr/>
              <p:nvPr/>
            </p:nvSpPr>
            <p:spPr>
              <a:xfrm>
                <a:off x="2617250" y="2255300"/>
                <a:ext cx="79650" cy="62550"/>
              </a:xfrm>
              <a:custGeom>
                <a:rect b="b" l="l" r="r" t="t"/>
                <a:pathLst>
                  <a:path extrusionOk="0" h="2502" w="3186">
                    <a:moveTo>
                      <a:pt x="1578" y="2502"/>
                    </a:moveTo>
                    <a:cubicBezTo>
                      <a:pt x="3186" y="2502"/>
                      <a:pt x="3186" y="1"/>
                      <a:pt x="1578" y="1"/>
                    </a:cubicBezTo>
                    <a:lnTo>
                      <a:pt x="1578" y="1"/>
                    </a:lnTo>
                    <a:cubicBezTo>
                      <a:pt x="0" y="1"/>
                      <a:pt x="0" y="2502"/>
                      <a:pt x="1578" y="2502"/>
                    </a:cubicBezTo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219" name="Google Shape;1219;p30"/>
            <p:cNvSpPr/>
            <p:nvPr/>
          </p:nvSpPr>
          <p:spPr>
            <a:xfrm flipH="1">
              <a:off x="7942425" y="-78199"/>
              <a:ext cx="24350" cy="2052057"/>
            </a:xfrm>
            <a:custGeom>
              <a:rect b="b" l="l" r="r" t="t"/>
              <a:pathLst>
                <a:path extrusionOk="0" h="54696" w="745">
                  <a:moveTo>
                    <a:pt x="0" y="54696"/>
                  </a:moveTo>
                  <a:lnTo>
                    <a:pt x="745" y="54696"/>
                  </a:lnTo>
                  <a:lnTo>
                    <a:pt x="74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0" name="Google Shape;1220;p30"/>
            <p:cNvSpPr/>
            <p:nvPr/>
          </p:nvSpPr>
          <p:spPr>
            <a:xfrm flipH="1">
              <a:off x="8160549" y="-78200"/>
              <a:ext cx="24401" cy="2294499"/>
            </a:xfrm>
            <a:custGeom>
              <a:rect b="b" l="l" r="r" t="t"/>
              <a:pathLst>
                <a:path extrusionOk="0" h="62110" w="745">
                  <a:moveTo>
                    <a:pt x="0" y="62109"/>
                  </a:moveTo>
                  <a:lnTo>
                    <a:pt x="744" y="62109"/>
                  </a:lnTo>
                  <a:lnTo>
                    <a:pt x="744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1" name="Google Shape;1221;p30"/>
            <p:cNvSpPr/>
            <p:nvPr/>
          </p:nvSpPr>
          <p:spPr>
            <a:xfrm flipH="1">
              <a:off x="8358260" y="-78192"/>
              <a:ext cx="1234966" cy="738265"/>
            </a:xfrm>
            <a:custGeom>
              <a:rect b="b" l="l" r="r" t="t"/>
              <a:pathLst>
                <a:path extrusionOk="0" h="22570" w="37755">
                  <a:moveTo>
                    <a:pt x="37010" y="1"/>
                  </a:moveTo>
                  <a:lnTo>
                    <a:pt x="37010" y="21825"/>
                  </a:lnTo>
                  <a:lnTo>
                    <a:pt x="1" y="21825"/>
                  </a:lnTo>
                  <a:lnTo>
                    <a:pt x="1" y="22570"/>
                  </a:lnTo>
                  <a:lnTo>
                    <a:pt x="37754" y="22570"/>
                  </a:lnTo>
                  <a:lnTo>
                    <a:pt x="37754" y="1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2" name="Google Shape;1222;p30"/>
            <p:cNvSpPr/>
            <p:nvPr/>
          </p:nvSpPr>
          <p:spPr>
            <a:xfrm flipH="1">
              <a:off x="8358260" y="826567"/>
              <a:ext cx="24402" cy="838586"/>
            </a:xfrm>
            <a:custGeom>
              <a:rect b="b" l="l" r="r" t="t"/>
              <a:pathLst>
                <a:path extrusionOk="0" h="25637" w="746">
                  <a:moveTo>
                    <a:pt x="1" y="25636"/>
                  </a:moveTo>
                  <a:lnTo>
                    <a:pt x="745" y="25636"/>
                  </a:lnTo>
                  <a:lnTo>
                    <a:pt x="745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3" name="Google Shape;1223;p30"/>
            <p:cNvSpPr/>
            <p:nvPr/>
          </p:nvSpPr>
          <p:spPr>
            <a:xfrm flipH="1">
              <a:off x="6736728" y="184764"/>
              <a:ext cx="845357" cy="399356"/>
            </a:xfrm>
            <a:custGeom>
              <a:rect b="b" l="l" r="r" t="t"/>
              <a:pathLst>
                <a:path extrusionOk="0" h="12209" w="25844">
                  <a:moveTo>
                    <a:pt x="0" y="1"/>
                  </a:moveTo>
                  <a:lnTo>
                    <a:pt x="0" y="12208"/>
                  </a:lnTo>
                  <a:lnTo>
                    <a:pt x="25844" y="12208"/>
                  </a:lnTo>
                  <a:lnTo>
                    <a:pt x="25844" y="11464"/>
                  </a:lnTo>
                  <a:lnTo>
                    <a:pt x="745" y="11464"/>
                  </a:lnTo>
                  <a:lnTo>
                    <a:pt x="745" y="1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4" name="Google Shape;1224;p30"/>
            <p:cNvSpPr/>
            <p:nvPr/>
          </p:nvSpPr>
          <p:spPr>
            <a:xfrm flipH="1">
              <a:off x="9572426" y="611335"/>
              <a:ext cx="105228" cy="81840"/>
            </a:xfrm>
            <a:custGeom>
              <a:rect b="b" l="l" r="r" t="t"/>
              <a:pathLst>
                <a:path extrusionOk="0" h="2502" w="3217">
                  <a:moveTo>
                    <a:pt x="1608" y="2502"/>
                  </a:moveTo>
                  <a:cubicBezTo>
                    <a:pt x="3216" y="2502"/>
                    <a:pt x="3216" y="1"/>
                    <a:pt x="1608" y="1"/>
                  </a:cubicBezTo>
                  <a:lnTo>
                    <a:pt x="1608" y="1"/>
                  </a:lnTo>
                  <a:cubicBezTo>
                    <a:pt x="0" y="1"/>
                    <a:pt x="0" y="2502"/>
                    <a:pt x="1608" y="250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5" name="Google Shape;1225;p30"/>
            <p:cNvSpPr/>
            <p:nvPr/>
          </p:nvSpPr>
          <p:spPr>
            <a:xfrm flipH="1">
              <a:off x="8317850" y="1657900"/>
              <a:ext cx="105228" cy="80859"/>
            </a:xfrm>
            <a:custGeom>
              <a:rect b="b" l="l" r="r" t="t"/>
              <a:pathLst>
                <a:path extrusionOk="0" h="2472" w="3217">
                  <a:moveTo>
                    <a:pt x="1609" y="2472"/>
                  </a:moveTo>
                  <a:cubicBezTo>
                    <a:pt x="3217" y="2472"/>
                    <a:pt x="3217" y="0"/>
                    <a:pt x="1609" y="0"/>
                  </a:cubicBezTo>
                  <a:lnTo>
                    <a:pt x="1609" y="0"/>
                  </a:lnTo>
                  <a:cubicBezTo>
                    <a:pt x="1" y="0"/>
                    <a:pt x="1" y="2472"/>
                    <a:pt x="1609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6" name="Google Shape;1226;p30"/>
            <p:cNvSpPr/>
            <p:nvPr/>
          </p:nvSpPr>
          <p:spPr>
            <a:xfrm flipH="1">
              <a:off x="8317858" y="751887"/>
              <a:ext cx="105195" cy="80859"/>
            </a:xfrm>
            <a:custGeom>
              <a:rect b="b" l="l" r="r" t="t"/>
              <a:pathLst>
                <a:path extrusionOk="0" h="2472" w="3216">
                  <a:moveTo>
                    <a:pt x="1608" y="2471"/>
                  </a:moveTo>
                  <a:cubicBezTo>
                    <a:pt x="3216" y="2471"/>
                    <a:pt x="3216" y="0"/>
                    <a:pt x="1608" y="0"/>
                  </a:cubicBezTo>
                  <a:lnTo>
                    <a:pt x="1608" y="0"/>
                  </a:lnTo>
                  <a:cubicBezTo>
                    <a:pt x="0" y="0"/>
                    <a:pt x="0" y="2471"/>
                    <a:pt x="1608" y="2471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7" name="Google Shape;1227;p30"/>
            <p:cNvSpPr/>
            <p:nvPr/>
          </p:nvSpPr>
          <p:spPr>
            <a:xfrm flipH="1">
              <a:off x="7902479" y="1930987"/>
              <a:ext cx="105228" cy="80859"/>
            </a:xfrm>
            <a:custGeom>
              <a:rect b="b" l="l" r="r" t="t"/>
              <a:pathLst>
                <a:path extrusionOk="0" h="2472" w="3217">
                  <a:moveTo>
                    <a:pt x="1609" y="2472"/>
                  </a:moveTo>
                  <a:cubicBezTo>
                    <a:pt x="3217" y="2472"/>
                    <a:pt x="3217" y="1"/>
                    <a:pt x="1609" y="1"/>
                  </a:cubicBezTo>
                  <a:lnTo>
                    <a:pt x="1609" y="1"/>
                  </a:lnTo>
                  <a:cubicBezTo>
                    <a:pt x="1" y="1"/>
                    <a:pt x="1" y="2472"/>
                    <a:pt x="1609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8" name="Google Shape;1228;p30"/>
            <p:cNvSpPr/>
            <p:nvPr/>
          </p:nvSpPr>
          <p:spPr>
            <a:xfrm flipH="1">
              <a:off x="6661153" y="530468"/>
              <a:ext cx="105228" cy="80859"/>
            </a:xfrm>
            <a:custGeom>
              <a:rect b="b" l="l" r="r" t="t"/>
              <a:pathLst>
                <a:path extrusionOk="0" h="2472" w="3217">
                  <a:moveTo>
                    <a:pt x="1608" y="2472"/>
                  </a:moveTo>
                  <a:cubicBezTo>
                    <a:pt x="3216" y="2472"/>
                    <a:pt x="3216" y="1"/>
                    <a:pt x="1608" y="1"/>
                  </a:cubicBezTo>
                  <a:lnTo>
                    <a:pt x="1608" y="1"/>
                  </a:lnTo>
                  <a:cubicBezTo>
                    <a:pt x="0" y="1"/>
                    <a:pt x="0" y="2472"/>
                    <a:pt x="1608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9" name="Google Shape;1229;p30"/>
            <p:cNvSpPr/>
            <p:nvPr/>
          </p:nvSpPr>
          <p:spPr>
            <a:xfrm flipH="1">
              <a:off x="6736728" y="221792"/>
              <a:ext cx="467491" cy="24369"/>
            </a:xfrm>
            <a:custGeom>
              <a:rect b="b" l="l" r="r" t="t"/>
              <a:pathLst>
                <a:path extrusionOk="0" h="745" w="14292">
                  <a:moveTo>
                    <a:pt x="1" y="745"/>
                  </a:moveTo>
                  <a:lnTo>
                    <a:pt x="14292" y="745"/>
                  </a:lnTo>
                  <a:lnTo>
                    <a:pt x="14292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0" name="Google Shape;1230;p30"/>
            <p:cNvSpPr/>
            <p:nvPr/>
          </p:nvSpPr>
          <p:spPr>
            <a:xfrm flipH="1">
              <a:off x="8908508" y="221792"/>
              <a:ext cx="365273" cy="24369"/>
            </a:xfrm>
            <a:custGeom>
              <a:rect b="b" l="l" r="r" t="t"/>
              <a:pathLst>
                <a:path extrusionOk="0" h="745" w="11167">
                  <a:moveTo>
                    <a:pt x="1" y="745"/>
                  </a:moveTo>
                  <a:lnTo>
                    <a:pt x="11166" y="745"/>
                  </a:lnTo>
                  <a:lnTo>
                    <a:pt x="1116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1" name="Google Shape;1231;p30"/>
            <p:cNvSpPr/>
            <p:nvPr/>
          </p:nvSpPr>
          <p:spPr>
            <a:xfrm flipH="1">
              <a:off x="6661153" y="193547"/>
              <a:ext cx="105228" cy="80859"/>
            </a:xfrm>
            <a:custGeom>
              <a:rect b="b" l="l" r="r" t="t"/>
              <a:pathLst>
                <a:path extrusionOk="0" h="2472" w="3217">
                  <a:moveTo>
                    <a:pt x="1608" y="2472"/>
                  </a:moveTo>
                  <a:cubicBezTo>
                    <a:pt x="3216" y="2472"/>
                    <a:pt x="3216" y="1"/>
                    <a:pt x="1608" y="1"/>
                  </a:cubicBezTo>
                  <a:lnTo>
                    <a:pt x="1608" y="1"/>
                  </a:lnTo>
                  <a:cubicBezTo>
                    <a:pt x="0" y="1"/>
                    <a:pt x="0" y="2472"/>
                    <a:pt x="1608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2" name="Google Shape;1232;p30"/>
            <p:cNvSpPr/>
            <p:nvPr/>
          </p:nvSpPr>
          <p:spPr>
            <a:xfrm flipH="1">
              <a:off x="7143804" y="193530"/>
              <a:ext cx="104247" cy="81840"/>
            </a:xfrm>
            <a:custGeom>
              <a:rect b="b" l="l" r="r" t="t"/>
              <a:pathLst>
                <a:path extrusionOk="0" h="2502" w="3187">
                  <a:moveTo>
                    <a:pt x="1579" y="2502"/>
                  </a:moveTo>
                  <a:cubicBezTo>
                    <a:pt x="3186" y="2502"/>
                    <a:pt x="3186" y="1"/>
                    <a:pt x="1579" y="1"/>
                  </a:cubicBezTo>
                  <a:lnTo>
                    <a:pt x="1579" y="1"/>
                  </a:lnTo>
                  <a:cubicBezTo>
                    <a:pt x="1" y="1"/>
                    <a:pt x="1" y="2502"/>
                    <a:pt x="1579" y="250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3" name="Google Shape;1233;p30"/>
            <p:cNvSpPr/>
            <p:nvPr/>
          </p:nvSpPr>
          <p:spPr>
            <a:xfrm flipH="1">
              <a:off x="8823497" y="193062"/>
              <a:ext cx="104247" cy="81840"/>
            </a:xfrm>
            <a:custGeom>
              <a:rect b="b" l="l" r="r" t="t"/>
              <a:pathLst>
                <a:path extrusionOk="0" h="2502" w="3187">
                  <a:moveTo>
                    <a:pt x="1578" y="2502"/>
                  </a:moveTo>
                  <a:cubicBezTo>
                    <a:pt x="3186" y="2502"/>
                    <a:pt x="3186" y="1"/>
                    <a:pt x="1578" y="1"/>
                  </a:cubicBezTo>
                  <a:lnTo>
                    <a:pt x="1578" y="1"/>
                  </a:lnTo>
                  <a:cubicBezTo>
                    <a:pt x="0" y="1"/>
                    <a:pt x="0" y="2502"/>
                    <a:pt x="1578" y="250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4" name="Google Shape;1234;p30"/>
            <p:cNvSpPr/>
            <p:nvPr/>
          </p:nvSpPr>
          <p:spPr>
            <a:xfrm flipH="1">
              <a:off x="9249975" y="201312"/>
              <a:ext cx="105195" cy="81840"/>
            </a:xfrm>
            <a:custGeom>
              <a:rect b="b" l="l" r="r" t="t"/>
              <a:pathLst>
                <a:path extrusionOk="0" h="2502" w="3216">
                  <a:moveTo>
                    <a:pt x="1608" y="2502"/>
                  </a:moveTo>
                  <a:cubicBezTo>
                    <a:pt x="3216" y="2502"/>
                    <a:pt x="3216" y="1"/>
                    <a:pt x="1608" y="1"/>
                  </a:cubicBezTo>
                  <a:lnTo>
                    <a:pt x="1608" y="1"/>
                  </a:lnTo>
                  <a:cubicBezTo>
                    <a:pt x="0" y="1"/>
                    <a:pt x="0" y="2502"/>
                    <a:pt x="1608" y="250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5" name="Google Shape;1235;p30"/>
            <p:cNvSpPr/>
            <p:nvPr/>
          </p:nvSpPr>
          <p:spPr>
            <a:xfrm flipH="1">
              <a:off x="8118562" y="2155705"/>
              <a:ext cx="105228" cy="80859"/>
            </a:xfrm>
            <a:custGeom>
              <a:rect b="b" l="l" r="r" t="t"/>
              <a:pathLst>
                <a:path extrusionOk="0" h="2472" w="3217">
                  <a:moveTo>
                    <a:pt x="1609" y="2472"/>
                  </a:moveTo>
                  <a:cubicBezTo>
                    <a:pt x="3217" y="2472"/>
                    <a:pt x="3217" y="0"/>
                    <a:pt x="1609" y="0"/>
                  </a:cubicBezTo>
                  <a:lnTo>
                    <a:pt x="1609" y="0"/>
                  </a:lnTo>
                  <a:cubicBezTo>
                    <a:pt x="1" y="0"/>
                    <a:pt x="1" y="2472"/>
                    <a:pt x="1609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6" name="Google Shape;1236;p30"/>
            <p:cNvSpPr/>
            <p:nvPr/>
          </p:nvSpPr>
          <p:spPr>
            <a:xfrm flipH="1">
              <a:off x="7750048" y="650304"/>
              <a:ext cx="24402" cy="838586"/>
            </a:xfrm>
            <a:custGeom>
              <a:rect b="b" l="l" r="r" t="t"/>
              <a:pathLst>
                <a:path extrusionOk="0" h="25637" w="746">
                  <a:moveTo>
                    <a:pt x="1" y="25636"/>
                  </a:moveTo>
                  <a:lnTo>
                    <a:pt x="745" y="25636"/>
                  </a:lnTo>
                  <a:lnTo>
                    <a:pt x="745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7" name="Google Shape;1237;p30"/>
            <p:cNvSpPr/>
            <p:nvPr/>
          </p:nvSpPr>
          <p:spPr>
            <a:xfrm flipH="1">
              <a:off x="7709637" y="1481637"/>
              <a:ext cx="105228" cy="80859"/>
            </a:xfrm>
            <a:custGeom>
              <a:rect b="b" l="l" r="r" t="t"/>
              <a:pathLst>
                <a:path extrusionOk="0" h="2472" w="3217">
                  <a:moveTo>
                    <a:pt x="1609" y="2472"/>
                  </a:moveTo>
                  <a:cubicBezTo>
                    <a:pt x="3217" y="2472"/>
                    <a:pt x="3217" y="0"/>
                    <a:pt x="1609" y="0"/>
                  </a:cubicBezTo>
                  <a:lnTo>
                    <a:pt x="1609" y="0"/>
                  </a:lnTo>
                  <a:cubicBezTo>
                    <a:pt x="1" y="0"/>
                    <a:pt x="1" y="2472"/>
                    <a:pt x="1609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8" name="Google Shape;1238;p30"/>
            <p:cNvSpPr/>
            <p:nvPr/>
          </p:nvSpPr>
          <p:spPr>
            <a:xfrm flipH="1">
              <a:off x="7709646" y="575625"/>
              <a:ext cx="105195" cy="80859"/>
            </a:xfrm>
            <a:custGeom>
              <a:rect b="b" l="l" r="r" t="t"/>
              <a:pathLst>
                <a:path extrusionOk="0" h="2472" w="3216">
                  <a:moveTo>
                    <a:pt x="1608" y="2471"/>
                  </a:moveTo>
                  <a:cubicBezTo>
                    <a:pt x="3216" y="2471"/>
                    <a:pt x="3216" y="0"/>
                    <a:pt x="1608" y="0"/>
                  </a:cubicBezTo>
                  <a:lnTo>
                    <a:pt x="1608" y="0"/>
                  </a:lnTo>
                  <a:cubicBezTo>
                    <a:pt x="0" y="0"/>
                    <a:pt x="0" y="2471"/>
                    <a:pt x="1608" y="2471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" name="Google Shape;121;p4"/>
          <p:cNvSpPr txBox="1"/>
          <p:nvPr>
            <p:ph idx="1" type="body"/>
          </p:nvPr>
        </p:nvSpPr>
        <p:spPr>
          <a:xfrm>
            <a:off x="713225" y="1246950"/>
            <a:ext cx="7717500" cy="247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122" name="Google Shape;122;p4"/>
          <p:cNvPicPr preferRelativeResize="0"/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 flipH="1">
            <a:off x="713225" y="-405100"/>
            <a:ext cx="9144003" cy="620612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3" name="Google Shape;123;p4"/>
          <p:cNvGrpSpPr/>
          <p:nvPr/>
        </p:nvGrpSpPr>
        <p:grpSpPr>
          <a:xfrm rot="5400000">
            <a:off x="6819013" y="-508298"/>
            <a:ext cx="2694018" cy="2314765"/>
            <a:chOff x="6661153" y="-78200"/>
            <a:chExt cx="2694018" cy="2314764"/>
          </a:xfrm>
        </p:grpSpPr>
        <p:sp>
          <p:nvSpPr>
            <p:cNvPr id="124" name="Google Shape;124;p4"/>
            <p:cNvSpPr/>
            <p:nvPr/>
          </p:nvSpPr>
          <p:spPr>
            <a:xfrm flipH="1">
              <a:off x="7942425" y="-78199"/>
              <a:ext cx="24350" cy="2052057"/>
            </a:xfrm>
            <a:custGeom>
              <a:rect b="b" l="l" r="r" t="t"/>
              <a:pathLst>
                <a:path extrusionOk="0" h="54696" w="745">
                  <a:moveTo>
                    <a:pt x="0" y="54696"/>
                  </a:moveTo>
                  <a:lnTo>
                    <a:pt x="745" y="54696"/>
                  </a:lnTo>
                  <a:lnTo>
                    <a:pt x="74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4"/>
            <p:cNvSpPr/>
            <p:nvPr/>
          </p:nvSpPr>
          <p:spPr>
            <a:xfrm flipH="1">
              <a:off x="8160549" y="-78200"/>
              <a:ext cx="24401" cy="2294499"/>
            </a:xfrm>
            <a:custGeom>
              <a:rect b="b" l="l" r="r" t="t"/>
              <a:pathLst>
                <a:path extrusionOk="0" h="62110" w="745">
                  <a:moveTo>
                    <a:pt x="0" y="62109"/>
                  </a:moveTo>
                  <a:lnTo>
                    <a:pt x="744" y="62109"/>
                  </a:lnTo>
                  <a:lnTo>
                    <a:pt x="744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4"/>
            <p:cNvSpPr/>
            <p:nvPr/>
          </p:nvSpPr>
          <p:spPr>
            <a:xfrm flipH="1">
              <a:off x="8358260" y="826567"/>
              <a:ext cx="24402" cy="838586"/>
            </a:xfrm>
            <a:custGeom>
              <a:rect b="b" l="l" r="r" t="t"/>
              <a:pathLst>
                <a:path extrusionOk="0" h="25637" w="746">
                  <a:moveTo>
                    <a:pt x="1" y="25636"/>
                  </a:moveTo>
                  <a:lnTo>
                    <a:pt x="745" y="25636"/>
                  </a:lnTo>
                  <a:lnTo>
                    <a:pt x="745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4"/>
            <p:cNvSpPr/>
            <p:nvPr/>
          </p:nvSpPr>
          <p:spPr>
            <a:xfrm flipH="1">
              <a:off x="6736728" y="184764"/>
              <a:ext cx="845357" cy="399356"/>
            </a:xfrm>
            <a:custGeom>
              <a:rect b="b" l="l" r="r" t="t"/>
              <a:pathLst>
                <a:path extrusionOk="0" h="12209" w="25844">
                  <a:moveTo>
                    <a:pt x="0" y="1"/>
                  </a:moveTo>
                  <a:lnTo>
                    <a:pt x="0" y="12208"/>
                  </a:lnTo>
                  <a:lnTo>
                    <a:pt x="25844" y="12208"/>
                  </a:lnTo>
                  <a:lnTo>
                    <a:pt x="25844" y="11464"/>
                  </a:lnTo>
                  <a:lnTo>
                    <a:pt x="745" y="11464"/>
                  </a:lnTo>
                  <a:lnTo>
                    <a:pt x="745" y="1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4"/>
            <p:cNvSpPr/>
            <p:nvPr/>
          </p:nvSpPr>
          <p:spPr>
            <a:xfrm flipH="1">
              <a:off x="8317850" y="1657900"/>
              <a:ext cx="105228" cy="80859"/>
            </a:xfrm>
            <a:custGeom>
              <a:rect b="b" l="l" r="r" t="t"/>
              <a:pathLst>
                <a:path extrusionOk="0" h="2472" w="3217">
                  <a:moveTo>
                    <a:pt x="1609" y="2472"/>
                  </a:moveTo>
                  <a:cubicBezTo>
                    <a:pt x="3217" y="2472"/>
                    <a:pt x="3217" y="0"/>
                    <a:pt x="1609" y="0"/>
                  </a:cubicBezTo>
                  <a:lnTo>
                    <a:pt x="1609" y="0"/>
                  </a:lnTo>
                  <a:cubicBezTo>
                    <a:pt x="1" y="0"/>
                    <a:pt x="1" y="2472"/>
                    <a:pt x="1609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4"/>
            <p:cNvSpPr/>
            <p:nvPr/>
          </p:nvSpPr>
          <p:spPr>
            <a:xfrm flipH="1">
              <a:off x="8317858" y="751887"/>
              <a:ext cx="105195" cy="80859"/>
            </a:xfrm>
            <a:custGeom>
              <a:rect b="b" l="l" r="r" t="t"/>
              <a:pathLst>
                <a:path extrusionOk="0" h="2472" w="3216">
                  <a:moveTo>
                    <a:pt x="1608" y="2471"/>
                  </a:moveTo>
                  <a:cubicBezTo>
                    <a:pt x="3216" y="2471"/>
                    <a:pt x="3216" y="0"/>
                    <a:pt x="1608" y="0"/>
                  </a:cubicBezTo>
                  <a:lnTo>
                    <a:pt x="1608" y="0"/>
                  </a:lnTo>
                  <a:cubicBezTo>
                    <a:pt x="0" y="0"/>
                    <a:pt x="0" y="2471"/>
                    <a:pt x="1608" y="2471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4"/>
            <p:cNvSpPr/>
            <p:nvPr/>
          </p:nvSpPr>
          <p:spPr>
            <a:xfrm flipH="1">
              <a:off x="7902479" y="1930987"/>
              <a:ext cx="105228" cy="80859"/>
            </a:xfrm>
            <a:custGeom>
              <a:rect b="b" l="l" r="r" t="t"/>
              <a:pathLst>
                <a:path extrusionOk="0" h="2472" w="3217">
                  <a:moveTo>
                    <a:pt x="1609" y="2472"/>
                  </a:moveTo>
                  <a:cubicBezTo>
                    <a:pt x="3217" y="2472"/>
                    <a:pt x="3217" y="1"/>
                    <a:pt x="1609" y="1"/>
                  </a:cubicBezTo>
                  <a:lnTo>
                    <a:pt x="1609" y="1"/>
                  </a:lnTo>
                  <a:cubicBezTo>
                    <a:pt x="1" y="1"/>
                    <a:pt x="1" y="2472"/>
                    <a:pt x="1609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4"/>
            <p:cNvSpPr/>
            <p:nvPr/>
          </p:nvSpPr>
          <p:spPr>
            <a:xfrm flipH="1">
              <a:off x="6661153" y="530468"/>
              <a:ext cx="105228" cy="80859"/>
            </a:xfrm>
            <a:custGeom>
              <a:rect b="b" l="l" r="r" t="t"/>
              <a:pathLst>
                <a:path extrusionOk="0" h="2472" w="3217">
                  <a:moveTo>
                    <a:pt x="1608" y="2472"/>
                  </a:moveTo>
                  <a:cubicBezTo>
                    <a:pt x="3216" y="2472"/>
                    <a:pt x="3216" y="1"/>
                    <a:pt x="1608" y="1"/>
                  </a:cubicBezTo>
                  <a:lnTo>
                    <a:pt x="1608" y="1"/>
                  </a:lnTo>
                  <a:cubicBezTo>
                    <a:pt x="0" y="1"/>
                    <a:pt x="0" y="2472"/>
                    <a:pt x="1608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4"/>
            <p:cNvSpPr/>
            <p:nvPr/>
          </p:nvSpPr>
          <p:spPr>
            <a:xfrm flipH="1">
              <a:off x="6736728" y="221792"/>
              <a:ext cx="467491" cy="24369"/>
            </a:xfrm>
            <a:custGeom>
              <a:rect b="b" l="l" r="r" t="t"/>
              <a:pathLst>
                <a:path extrusionOk="0" h="745" w="14292">
                  <a:moveTo>
                    <a:pt x="1" y="745"/>
                  </a:moveTo>
                  <a:lnTo>
                    <a:pt x="14292" y="745"/>
                  </a:lnTo>
                  <a:lnTo>
                    <a:pt x="14292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4"/>
            <p:cNvSpPr/>
            <p:nvPr/>
          </p:nvSpPr>
          <p:spPr>
            <a:xfrm flipH="1">
              <a:off x="8908508" y="221792"/>
              <a:ext cx="365273" cy="24369"/>
            </a:xfrm>
            <a:custGeom>
              <a:rect b="b" l="l" r="r" t="t"/>
              <a:pathLst>
                <a:path extrusionOk="0" h="745" w="11167">
                  <a:moveTo>
                    <a:pt x="1" y="745"/>
                  </a:moveTo>
                  <a:lnTo>
                    <a:pt x="11166" y="745"/>
                  </a:lnTo>
                  <a:lnTo>
                    <a:pt x="1116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4"/>
            <p:cNvSpPr/>
            <p:nvPr/>
          </p:nvSpPr>
          <p:spPr>
            <a:xfrm flipH="1">
              <a:off x="6661153" y="193547"/>
              <a:ext cx="105228" cy="80859"/>
            </a:xfrm>
            <a:custGeom>
              <a:rect b="b" l="l" r="r" t="t"/>
              <a:pathLst>
                <a:path extrusionOk="0" h="2472" w="3217">
                  <a:moveTo>
                    <a:pt x="1608" y="2472"/>
                  </a:moveTo>
                  <a:cubicBezTo>
                    <a:pt x="3216" y="2472"/>
                    <a:pt x="3216" y="1"/>
                    <a:pt x="1608" y="1"/>
                  </a:cubicBezTo>
                  <a:lnTo>
                    <a:pt x="1608" y="1"/>
                  </a:lnTo>
                  <a:cubicBezTo>
                    <a:pt x="0" y="1"/>
                    <a:pt x="0" y="2472"/>
                    <a:pt x="1608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4"/>
            <p:cNvSpPr/>
            <p:nvPr/>
          </p:nvSpPr>
          <p:spPr>
            <a:xfrm flipH="1">
              <a:off x="7143804" y="193530"/>
              <a:ext cx="104247" cy="81840"/>
            </a:xfrm>
            <a:custGeom>
              <a:rect b="b" l="l" r="r" t="t"/>
              <a:pathLst>
                <a:path extrusionOk="0" h="2502" w="3187">
                  <a:moveTo>
                    <a:pt x="1579" y="2502"/>
                  </a:moveTo>
                  <a:cubicBezTo>
                    <a:pt x="3186" y="2502"/>
                    <a:pt x="3186" y="1"/>
                    <a:pt x="1579" y="1"/>
                  </a:cubicBezTo>
                  <a:lnTo>
                    <a:pt x="1579" y="1"/>
                  </a:lnTo>
                  <a:cubicBezTo>
                    <a:pt x="1" y="1"/>
                    <a:pt x="1" y="2502"/>
                    <a:pt x="1579" y="250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4"/>
            <p:cNvSpPr/>
            <p:nvPr/>
          </p:nvSpPr>
          <p:spPr>
            <a:xfrm flipH="1">
              <a:off x="8823497" y="193062"/>
              <a:ext cx="104247" cy="81840"/>
            </a:xfrm>
            <a:custGeom>
              <a:rect b="b" l="l" r="r" t="t"/>
              <a:pathLst>
                <a:path extrusionOk="0" h="2502" w="3187">
                  <a:moveTo>
                    <a:pt x="1578" y="2502"/>
                  </a:moveTo>
                  <a:cubicBezTo>
                    <a:pt x="3186" y="2502"/>
                    <a:pt x="3186" y="1"/>
                    <a:pt x="1578" y="1"/>
                  </a:cubicBezTo>
                  <a:lnTo>
                    <a:pt x="1578" y="1"/>
                  </a:lnTo>
                  <a:cubicBezTo>
                    <a:pt x="0" y="1"/>
                    <a:pt x="0" y="2502"/>
                    <a:pt x="1578" y="250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4"/>
            <p:cNvSpPr/>
            <p:nvPr/>
          </p:nvSpPr>
          <p:spPr>
            <a:xfrm flipH="1">
              <a:off x="9249975" y="201312"/>
              <a:ext cx="105195" cy="81840"/>
            </a:xfrm>
            <a:custGeom>
              <a:rect b="b" l="l" r="r" t="t"/>
              <a:pathLst>
                <a:path extrusionOk="0" h="2502" w="3216">
                  <a:moveTo>
                    <a:pt x="1608" y="2502"/>
                  </a:moveTo>
                  <a:cubicBezTo>
                    <a:pt x="3216" y="2502"/>
                    <a:pt x="3216" y="1"/>
                    <a:pt x="1608" y="1"/>
                  </a:cubicBezTo>
                  <a:lnTo>
                    <a:pt x="1608" y="1"/>
                  </a:lnTo>
                  <a:cubicBezTo>
                    <a:pt x="0" y="1"/>
                    <a:pt x="0" y="2502"/>
                    <a:pt x="1608" y="250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4"/>
            <p:cNvSpPr/>
            <p:nvPr/>
          </p:nvSpPr>
          <p:spPr>
            <a:xfrm flipH="1">
              <a:off x="8118562" y="2155705"/>
              <a:ext cx="105228" cy="80859"/>
            </a:xfrm>
            <a:custGeom>
              <a:rect b="b" l="l" r="r" t="t"/>
              <a:pathLst>
                <a:path extrusionOk="0" h="2472" w="3217">
                  <a:moveTo>
                    <a:pt x="1609" y="2472"/>
                  </a:moveTo>
                  <a:cubicBezTo>
                    <a:pt x="3217" y="2472"/>
                    <a:pt x="3217" y="0"/>
                    <a:pt x="1609" y="0"/>
                  </a:cubicBezTo>
                  <a:lnTo>
                    <a:pt x="1609" y="0"/>
                  </a:lnTo>
                  <a:cubicBezTo>
                    <a:pt x="1" y="0"/>
                    <a:pt x="1" y="2472"/>
                    <a:pt x="1609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4"/>
            <p:cNvSpPr/>
            <p:nvPr/>
          </p:nvSpPr>
          <p:spPr>
            <a:xfrm flipH="1">
              <a:off x="7750048" y="650304"/>
              <a:ext cx="24402" cy="838586"/>
            </a:xfrm>
            <a:custGeom>
              <a:rect b="b" l="l" r="r" t="t"/>
              <a:pathLst>
                <a:path extrusionOk="0" h="25637" w="746">
                  <a:moveTo>
                    <a:pt x="1" y="25636"/>
                  </a:moveTo>
                  <a:lnTo>
                    <a:pt x="745" y="25636"/>
                  </a:lnTo>
                  <a:lnTo>
                    <a:pt x="745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4"/>
            <p:cNvSpPr/>
            <p:nvPr/>
          </p:nvSpPr>
          <p:spPr>
            <a:xfrm flipH="1">
              <a:off x="7709637" y="1481637"/>
              <a:ext cx="105228" cy="80859"/>
            </a:xfrm>
            <a:custGeom>
              <a:rect b="b" l="l" r="r" t="t"/>
              <a:pathLst>
                <a:path extrusionOk="0" h="2472" w="3217">
                  <a:moveTo>
                    <a:pt x="1609" y="2472"/>
                  </a:moveTo>
                  <a:cubicBezTo>
                    <a:pt x="3217" y="2472"/>
                    <a:pt x="3217" y="0"/>
                    <a:pt x="1609" y="0"/>
                  </a:cubicBezTo>
                  <a:lnTo>
                    <a:pt x="1609" y="0"/>
                  </a:lnTo>
                  <a:cubicBezTo>
                    <a:pt x="1" y="0"/>
                    <a:pt x="1" y="2472"/>
                    <a:pt x="1609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4"/>
            <p:cNvSpPr/>
            <p:nvPr/>
          </p:nvSpPr>
          <p:spPr>
            <a:xfrm flipH="1">
              <a:off x="7709646" y="575625"/>
              <a:ext cx="105195" cy="80859"/>
            </a:xfrm>
            <a:custGeom>
              <a:rect b="b" l="l" r="r" t="t"/>
              <a:pathLst>
                <a:path extrusionOk="0" h="2472" w="3216">
                  <a:moveTo>
                    <a:pt x="1608" y="2471"/>
                  </a:moveTo>
                  <a:cubicBezTo>
                    <a:pt x="3216" y="2471"/>
                    <a:pt x="3216" y="0"/>
                    <a:pt x="1608" y="0"/>
                  </a:cubicBezTo>
                  <a:lnTo>
                    <a:pt x="1608" y="0"/>
                  </a:lnTo>
                  <a:cubicBezTo>
                    <a:pt x="0" y="0"/>
                    <a:pt x="0" y="2471"/>
                    <a:pt x="1608" y="2471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4_1_2">
    <p:spTree>
      <p:nvGrpSpPr>
        <p:cNvPr id="1239" name="Shape 1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0" name="Google Shape;1240;p31"/>
          <p:cNvSpPr txBox="1"/>
          <p:nvPr>
            <p:ph idx="1" type="subTitle"/>
          </p:nvPr>
        </p:nvSpPr>
        <p:spPr>
          <a:xfrm>
            <a:off x="1040385" y="3466525"/>
            <a:ext cx="1752300" cy="40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1800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9pPr>
          </a:lstStyle>
          <a:p/>
        </p:txBody>
      </p:sp>
      <p:sp>
        <p:nvSpPr>
          <p:cNvPr id="1241" name="Google Shape;1241;p31"/>
          <p:cNvSpPr txBox="1"/>
          <p:nvPr>
            <p:ph idx="2" type="subTitle"/>
          </p:nvPr>
        </p:nvSpPr>
        <p:spPr>
          <a:xfrm>
            <a:off x="1040385" y="3914188"/>
            <a:ext cx="17523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2" name="Google Shape;1242;p31"/>
          <p:cNvSpPr txBox="1"/>
          <p:nvPr>
            <p:ph idx="3" type="subTitle"/>
          </p:nvPr>
        </p:nvSpPr>
        <p:spPr>
          <a:xfrm>
            <a:off x="6351316" y="3466525"/>
            <a:ext cx="1752300" cy="40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1800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9pPr>
          </a:lstStyle>
          <a:p/>
        </p:txBody>
      </p:sp>
      <p:sp>
        <p:nvSpPr>
          <p:cNvPr id="1243" name="Google Shape;1243;p31"/>
          <p:cNvSpPr txBox="1"/>
          <p:nvPr>
            <p:ph idx="4" type="subTitle"/>
          </p:nvPr>
        </p:nvSpPr>
        <p:spPr>
          <a:xfrm>
            <a:off x="6351316" y="3914188"/>
            <a:ext cx="17523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4" name="Google Shape;1244;p31"/>
          <p:cNvSpPr txBox="1"/>
          <p:nvPr>
            <p:ph type="title"/>
          </p:nvPr>
        </p:nvSpPr>
        <p:spPr>
          <a:xfrm>
            <a:off x="713250" y="539525"/>
            <a:ext cx="7717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45" name="Google Shape;1245;p31"/>
          <p:cNvSpPr txBox="1"/>
          <p:nvPr>
            <p:ph idx="5" type="subTitle"/>
          </p:nvPr>
        </p:nvSpPr>
        <p:spPr>
          <a:xfrm>
            <a:off x="3695845" y="3466525"/>
            <a:ext cx="1752300" cy="40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1800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9pPr>
          </a:lstStyle>
          <a:p/>
        </p:txBody>
      </p:sp>
      <p:sp>
        <p:nvSpPr>
          <p:cNvPr id="1246" name="Google Shape;1246;p31"/>
          <p:cNvSpPr txBox="1"/>
          <p:nvPr>
            <p:ph idx="6" type="subTitle"/>
          </p:nvPr>
        </p:nvSpPr>
        <p:spPr>
          <a:xfrm>
            <a:off x="3695845" y="3914188"/>
            <a:ext cx="17523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7" name="Google Shape;1247;p31"/>
          <p:cNvSpPr txBox="1"/>
          <p:nvPr>
            <p:ph hasCustomPrompt="1" idx="7" type="title"/>
          </p:nvPr>
        </p:nvSpPr>
        <p:spPr>
          <a:xfrm>
            <a:off x="1040374" y="1724300"/>
            <a:ext cx="1752300" cy="55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48" name="Google Shape;1248;p31"/>
          <p:cNvSpPr txBox="1"/>
          <p:nvPr>
            <p:ph hasCustomPrompt="1" idx="8" type="title"/>
          </p:nvPr>
        </p:nvSpPr>
        <p:spPr>
          <a:xfrm>
            <a:off x="6351326" y="1724300"/>
            <a:ext cx="1752300" cy="55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49" name="Google Shape;1249;p31"/>
          <p:cNvSpPr txBox="1"/>
          <p:nvPr>
            <p:ph hasCustomPrompt="1" idx="9" type="title"/>
          </p:nvPr>
        </p:nvSpPr>
        <p:spPr>
          <a:xfrm>
            <a:off x="3695846" y="1724300"/>
            <a:ext cx="1752300" cy="55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800"/>
              <a:buNone/>
              <a:defRPr sz="38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grpSp>
        <p:nvGrpSpPr>
          <p:cNvPr id="1250" name="Google Shape;1250;p31"/>
          <p:cNvGrpSpPr/>
          <p:nvPr/>
        </p:nvGrpSpPr>
        <p:grpSpPr>
          <a:xfrm flipH="1">
            <a:off x="-193250" y="-516225"/>
            <a:ext cx="9144823" cy="6841363"/>
            <a:chOff x="-193250" y="-516225"/>
            <a:chExt cx="9144823" cy="6841363"/>
          </a:xfrm>
        </p:grpSpPr>
        <p:pic>
          <p:nvPicPr>
            <p:cNvPr id="1251" name="Google Shape;1251;p31"/>
            <p:cNvPicPr preferRelativeResize="0"/>
            <p:nvPr/>
          </p:nvPicPr>
          <p:blipFill>
            <a:blip r:embed="rId2">
              <a:alphaModFix amt="30000"/>
            </a:blip>
            <a:stretch>
              <a:fillRect/>
            </a:stretch>
          </p:blipFill>
          <p:spPr>
            <a:xfrm>
              <a:off x="-193250" y="2968712"/>
              <a:ext cx="4162851" cy="3356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52" name="Google Shape;1252;p31"/>
            <p:cNvPicPr preferRelativeResize="0"/>
            <p:nvPr/>
          </p:nvPicPr>
          <p:blipFill>
            <a:blip r:embed="rId3">
              <a:alphaModFix amt="30000"/>
            </a:blip>
            <a:stretch>
              <a:fillRect/>
            </a:stretch>
          </p:blipFill>
          <p:spPr>
            <a:xfrm>
              <a:off x="4460415" y="-516225"/>
              <a:ext cx="4403759" cy="20583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53" name="Google Shape;1253;p31"/>
            <p:cNvPicPr preferRelativeResize="0"/>
            <p:nvPr/>
          </p:nvPicPr>
          <p:blipFill>
            <a:blip r:embed="rId4">
              <a:alphaModFix amt="30000"/>
            </a:blip>
            <a:stretch>
              <a:fillRect/>
            </a:stretch>
          </p:blipFill>
          <p:spPr>
            <a:xfrm rot="5400000">
              <a:off x="138350" y="-415500"/>
              <a:ext cx="2480650" cy="28278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54" name="Google Shape;1254;p31"/>
            <p:cNvPicPr preferRelativeResize="0"/>
            <p:nvPr/>
          </p:nvPicPr>
          <p:blipFill>
            <a:blip r:embed="rId5">
              <a:alphaModFix amt="30000"/>
            </a:blip>
            <a:stretch>
              <a:fillRect/>
            </a:stretch>
          </p:blipFill>
          <p:spPr>
            <a:xfrm>
              <a:off x="3808375" y="2154920"/>
              <a:ext cx="5143199" cy="256217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55" name="Google Shape;1255;p31"/>
          <p:cNvGrpSpPr/>
          <p:nvPr/>
        </p:nvGrpSpPr>
        <p:grpSpPr>
          <a:xfrm flipH="1" rot="5400000">
            <a:off x="6559122" y="-561169"/>
            <a:ext cx="3016501" cy="2314765"/>
            <a:chOff x="6661153" y="-78200"/>
            <a:chExt cx="3016501" cy="2314764"/>
          </a:xfrm>
        </p:grpSpPr>
        <p:sp>
          <p:nvSpPr>
            <p:cNvPr id="1256" name="Google Shape;1256;p31"/>
            <p:cNvSpPr/>
            <p:nvPr/>
          </p:nvSpPr>
          <p:spPr>
            <a:xfrm flipH="1">
              <a:off x="7942425" y="-78199"/>
              <a:ext cx="24350" cy="2052057"/>
            </a:xfrm>
            <a:custGeom>
              <a:rect b="b" l="l" r="r" t="t"/>
              <a:pathLst>
                <a:path extrusionOk="0" h="54696" w="745">
                  <a:moveTo>
                    <a:pt x="0" y="54696"/>
                  </a:moveTo>
                  <a:lnTo>
                    <a:pt x="745" y="54696"/>
                  </a:lnTo>
                  <a:lnTo>
                    <a:pt x="74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7" name="Google Shape;1257;p31"/>
            <p:cNvSpPr/>
            <p:nvPr/>
          </p:nvSpPr>
          <p:spPr>
            <a:xfrm flipH="1">
              <a:off x="8160549" y="-78200"/>
              <a:ext cx="24401" cy="2294499"/>
            </a:xfrm>
            <a:custGeom>
              <a:rect b="b" l="l" r="r" t="t"/>
              <a:pathLst>
                <a:path extrusionOk="0" h="62110" w="745">
                  <a:moveTo>
                    <a:pt x="0" y="62109"/>
                  </a:moveTo>
                  <a:lnTo>
                    <a:pt x="744" y="62109"/>
                  </a:lnTo>
                  <a:lnTo>
                    <a:pt x="744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8" name="Google Shape;1258;p31"/>
            <p:cNvSpPr/>
            <p:nvPr/>
          </p:nvSpPr>
          <p:spPr>
            <a:xfrm flipH="1">
              <a:off x="8358260" y="-78192"/>
              <a:ext cx="1234966" cy="738265"/>
            </a:xfrm>
            <a:custGeom>
              <a:rect b="b" l="l" r="r" t="t"/>
              <a:pathLst>
                <a:path extrusionOk="0" h="22570" w="37755">
                  <a:moveTo>
                    <a:pt x="37010" y="1"/>
                  </a:moveTo>
                  <a:lnTo>
                    <a:pt x="37010" y="21825"/>
                  </a:lnTo>
                  <a:lnTo>
                    <a:pt x="1" y="21825"/>
                  </a:lnTo>
                  <a:lnTo>
                    <a:pt x="1" y="22570"/>
                  </a:lnTo>
                  <a:lnTo>
                    <a:pt x="37754" y="22570"/>
                  </a:lnTo>
                  <a:lnTo>
                    <a:pt x="37754" y="1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9" name="Google Shape;1259;p31"/>
            <p:cNvSpPr/>
            <p:nvPr/>
          </p:nvSpPr>
          <p:spPr>
            <a:xfrm flipH="1">
              <a:off x="8358260" y="826567"/>
              <a:ext cx="24402" cy="838586"/>
            </a:xfrm>
            <a:custGeom>
              <a:rect b="b" l="l" r="r" t="t"/>
              <a:pathLst>
                <a:path extrusionOk="0" h="25637" w="746">
                  <a:moveTo>
                    <a:pt x="1" y="25636"/>
                  </a:moveTo>
                  <a:lnTo>
                    <a:pt x="745" y="25636"/>
                  </a:lnTo>
                  <a:lnTo>
                    <a:pt x="745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0" name="Google Shape;1260;p31"/>
            <p:cNvSpPr/>
            <p:nvPr/>
          </p:nvSpPr>
          <p:spPr>
            <a:xfrm flipH="1">
              <a:off x="6736728" y="184764"/>
              <a:ext cx="845357" cy="399356"/>
            </a:xfrm>
            <a:custGeom>
              <a:rect b="b" l="l" r="r" t="t"/>
              <a:pathLst>
                <a:path extrusionOk="0" h="12209" w="25844">
                  <a:moveTo>
                    <a:pt x="0" y="1"/>
                  </a:moveTo>
                  <a:lnTo>
                    <a:pt x="0" y="12208"/>
                  </a:lnTo>
                  <a:lnTo>
                    <a:pt x="25844" y="12208"/>
                  </a:lnTo>
                  <a:lnTo>
                    <a:pt x="25844" y="11464"/>
                  </a:lnTo>
                  <a:lnTo>
                    <a:pt x="745" y="11464"/>
                  </a:lnTo>
                  <a:lnTo>
                    <a:pt x="745" y="1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1" name="Google Shape;1261;p31"/>
            <p:cNvSpPr/>
            <p:nvPr/>
          </p:nvSpPr>
          <p:spPr>
            <a:xfrm flipH="1">
              <a:off x="9572426" y="611335"/>
              <a:ext cx="105228" cy="81840"/>
            </a:xfrm>
            <a:custGeom>
              <a:rect b="b" l="l" r="r" t="t"/>
              <a:pathLst>
                <a:path extrusionOk="0" h="2502" w="3217">
                  <a:moveTo>
                    <a:pt x="1608" y="2502"/>
                  </a:moveTo>
                  <a:cubicBezTo>
                    <a:pt x="3216" y="2502"/>
                    <a:pt x="3216" y="1"/>
                    <a:pt x="1608" y="1"/>
                  </a:cubicBezTo>
                  <a:lnTo>
                    <a:pt x="1608" y="1"/>
                  </a:lnTo>
                  <a:cubicBezTo>
                    <a:pt x="0" y="1"/>
                    <a:pt x="0" y="2502"/>
                    <a:pt x="1608" y="250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2" name="Google Shape;1262;p31"/>
            <p:cNvSpPr/>
            <p:nvPr/>
          </p:nvSpPr>
          <p:spPr>
            <a:xfrm flipH="1">
              <a:off x="8317850" y="1657900"/>
              <a:ext cx="105228" cy="80859"/>
            </a:xfrm>
            <a:custGeom>
              <a:rect b="b" l="l" r="r" t="t"/>
              <a:pathLst>
                <a:path extrusionOk="0" h="2472" w="3217">
                  <a:moveTo>
                    <a:pt x="1609" y="2472"/>
                  </a:moveTo>
                  <a:cubicBezTo>
                    <a:pt x="3217" y="2472"/>
                    <a:pt x="3217" y="0"/>
                    <a:pt x="1609" y="0"/>
                  </a:cubicBezTo>
                  <a:lnTo>
                    <a:pt x="1609" y="0"/>
                  </a:lnTo>
                  <a:cubicBezTo>
                    <a:pt x="1" y="0"/>
                    <a:pt x="1" y="2472"/>
                    <a:pt x="1609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3" name="Google Shape;1263;p31"/>
            <p:cNvSpPr/>
            <p:nvPr/>
          </p:nvSpPr>
          <p:spPr>
            <a:xfrm flipH="1">
              <a:off x="8317858" y="751887"/>
              <a:ext cx="105195" cy="80859"/>
            </a:xfrm>
            <a:custGeom>
              <a:rect b="b" l="l" r="r" t="t"/>
              <a:pathLst>
                <a:path extrusionOk="0" h="2472" w="3216">
                  <a:moveTo>
                    <a:pt x="1608" y="2471"/>
                  </a:moveTo>
                  <a:cubicBezTo>
                    <a:pt x="3216" y="2471"/>
                    <a:pt x="3216" y="0"/>
                    <a:pt x="1608" y="0"/>
                  </a:cubicBezTo>
                  <a:lnTo>
                    <a:pt x="1608" y="0"/>
                  </a:lnTo>
                  <a:cubicBezTo>
                    <a:pt x="0" y="0"/>
                    <a:pt x="0" y="2471"/>
                    <a:pt x="1608" y="2471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4" name="Google Shape;1264;p31"/>
            <p:cNvSpPr/>
            <p:nvPr/>
          </p:nvSpPr>
          <p:spPr>
            <a:xfrm flipH="1">
              <a:off x="7902479" y="1930987"/>
              <a:ext cx="105228" cy="80859"/>
            </a:xfrm>
            <a:custGeom>
              <a:rect b="b" l="l" r="r" t="t"/>
              <a:pathLst>
                <a:path extrusionOk="0" h="2472" w="3217">
                  <a:moveTo>
                    <a:pt x="1609" y="2472"/>
                  </a:moveTo>
                  <a:cubicBezTo>
                    <a:pt x="3217" y="2472"/>
                    <a:pt x="3217" y="1"/>
                    <a:pt x="1609" y="1"/>
                  </a:cubicBezTo>
                  <a:lnTo>
                    <a:pt x="1609" y="1"/>
                  </a:lnTo>
                  <a:cubicBezTo>
                    <a:pt x="1" y="1"/>
                    <a:pt x="1" y="2472"/>
                    <a:pt x="1609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5" name="Google Shape;1265;p31"/>
            <p:cNvSpPr/>
            <p:nvPr/>
          </p:nvSpPr>
          <p:spPr>
            <a:xfrm flipH="1">
              <a:off x="6661153" y="530468"/>
              <a:ext cx="105228" cy="80859"/>
            </a:xfrm>
            <a:custGeom>
              <a:rect b="b" l="l" r="r" t="t"/>
              <a:pathLst>
                <a:path extrusionOk="0" h="2472" w="3217">
                  <a:moveTo>
                    <a:pt x="1608" y="2472"/>
                  </a:moveTo>
                  <a:cubicBezTo>
                    <a:pt x="3216" y="2472"/>
                    <a:pt x="3216" y="1"/>
                    <a:pt x="1608" y="1"/>
                  </a:cubicBezTo>
                  <a:lnTo>
                    <a:pt x="1608" y="1"/>
                  </a:lnTo>
                  <a:cubicBezTo>
                    <a:pt x="0" y="1"/>
                    <a:pt x="0" y="2472"/>
                    <a:pt x="1608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6" name="Google Shape;1266;p31"/>
            <p:cNvSpPr/>
            <p:nvPr/>
          </p:nvSpPr>
          <p:spPr>
            <a:xfrm flipH="1">
              <a:off x="6736728" y="221792"/>
              <a:ext cx="467491" cy="24369"/>
            </a:xfrm>
            <a:custGeom>
              <a:rect b="b" l="l" r="r" t="t"/>
              <a:pathLst>
                <a:path extrusionOk="0" h="745" w="14292">
                  <a:moveTo>
                    <a:pt x="1" y="745"/>
                  </a:moveTo>
                  <a:lnTo>
                    <a:pt x="14292" y="745"/>
                  </a:lnTo>
                  <a:lnTo>
                    <a:pt x="14292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7" name="Google Shape;1267;p31"/>
            <p:cNvSpPr/>
            <p:nvPr/>
          </p:nvSpPr>
          <p:spPr>
            <a:xfrm flipH="1">
              <a:off x="8908508" y="221792"/>
              <a:ext cx="365273" cy="24369"/>
            </a:xfrm>
            <a:custGeom>
              <a:rect b="b" l="l" r="r" t="t"/>
              <a:pathLst>
                <a:path extrusionOk="0" h="745" w="11167">
                  <a:moveTo>
                    <a:pt x="1" y="745"/>
                  </a:moveTo>
                  <a:lnTo>
                    <a:pt x="11166" y="745"/>
                  </a:lnTo>
                  <a:lnTo>
                    <a:pt x="1116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8" name="Google Shape;1268;p31"/>
            <p:cNvSpPr/>
            <p:nvPr/>
          </p:nvSpPr>
          <p:spPr>
            <a:xfrm flipH="1">
              <a:off x="6661153" y="193547"/>
              <a:ext cx="105228" cy="80859"/>
            </a:xfrm>
            <a:custGeom>
              <a:rect b="b" l="l" r="r" t="t"/>
              <a:pathLst>
                <a:path extrusionOk="0" h="2472" w="3217">
                  <a:moveTo>
                    <a:pt x="1608" y="2472"/>
                  </a:moveTo>
                  <a:cubicBezTo>
                    <a:pt x="3216" y="2472"/>
                    <a:pt x="3216" y="1"/>
                    <a:pt x="1608" y="1"/>
                  </a:cubicBezTo>
                  <a:lnTo>
                    <a:pt x="1608" y="1"/>
                  </a:lnTo>
                  <a:cubicBezTo>
                    <a:pt x="0" y="1"/>
                    <a:pt x="0" y="2472"/>
                    <a:pt x="1608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9" name="Google Shape;1269;p31"/>
            <p:cNvSpPr/>
            <p:nvPr/>
          </p:nvSpPr>
          <p:spPr>
            <a:xfrm flipH="1">
              <a:off x="7143804" y="193530"/>
              <a:ext cx="104247" cy="81840"/>
            </a:xfrm>
            <a:custGeom>
              <a:rect b="b" l="l" r="r" t="t"/>
              <a:pathLst>
                <a:path extrusionOk="0" h="2502" w="3187">
                  <a:moveTo>
                    <a:pt x="1579" y="2502"/>
                  </a:moveTo>
                  <a:cubicBezTo>
                    <a:pt x="3186" y="2502"/>
                    <a:pt x="3186" y="1"/>
                    <a:pt x="1579" y="1"/>
                  </a:cubicBezTo>
                  <a:lnTo>
                    <a:pt x="1579" y="1"/>
                  </a:lnTo>
                  <a:cubicBezTo>
                    <a:pt x="1" y="1"/>
                    <a:pt x="1" y="2502"/>
                    <a:pt x="1579" y="250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0" name="Google Shape;1270;p31"/>
            <p:cNvSpPr/>
            <p:nvPr/>
          </p:nvSpPr>
          <p:spPr>
            <a:xfrm flipH="1">
              <a:off x="8823497" y="193062"/>
              <a:ext cx="104247" cy="81840"/>
            </a:xfrm>
            <a:custGeom>
              <a:rect b="b" l="l" r="r" t="t"/>
              <a:pathLst>
                <a:path extrusionOk="0" h="2502" w="3187">
                  <a:moveTo>
                    <a:pt x="1578" y="2502"/>
                  </a:moveTo>
                  <a:cubicBezTo>
                    <a:pt x="3186" y="2502"/>
                    <a:pt x="3186" y="1"/>
                    <a:pt x="1578" y="1"/>
                  </a:cubicBezTo>
                  <a:lnTo>
                    <a:pt x="1578" y="1"/>
                  </a:lnTo>
                  <a:cubicBezTo>
                    <a:pt x="0" y="1"/>
                    <a:pt x="0" y="2502"/>
                    <a:pt x="1578" y="250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1" name="Google Shape;1271;p31"/>
            <p:cNvSpPr/>
            <p:nvPr/>
          </p:nvSpPr>
          <p:spPr>
            <a:xfrm flipH="1">
              <a:off x="9249975" y="201312"/>
              <a:ext cx="105195" cy="81840"/>
            </a:xfrm>
            <a:custGeom>
              <a:rect b="b" l="l" r="r" t="t"/>
              <a:pathLst>
                <a:path extrusionOk="0" h="2502" w="3216">
                  <a:moveTo>
                    <a:pt x="1608" y="2502"/>
                  </a:moveTo>
                  <a:cubicBezTo>
                    <a:pt x="3216" y="2502"/>
                    <a:pt x="3216" y="1"/>
                    <a:pt x="1608" y="1"/>
                  </a:cubicBezTo>
                  <a:lnTo>
                    <a:pt x="1608" y="1"/>
                  </a:lnTo>
                  <a:cubicBezTo>
                    <a:pt x="0" y="1"/>
                    <a:pt x="0" y="2502"/>
                    <a:pt x="1608" y="250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2" name="Google Shape;1272;p31"/>
            <p:cNvSpPr/>
            <p:nvPr/>
          </p:nvSpPr>
          <p:spPr>
            <a:xfrm flipH="1">
              <a:off x="8118562" y="2155705"/>
              <a:ext cx="105228" cy="80859"/>
            </a:xfrm>
            <a:custGeom>
              <a:rect b="b" l="l" r="r" t="t"/>
              <a:pathLst>
                <a:path extrusionOk="0" h="2472" w="3217">
                  <a:moveTo>
                    <a:pt x="1609" y="2472"/>
                  </a:moveTo>
                  <a:cubicBezTo>
                    <a:pt x="3217" y="2472"/>
                    <a:pt x="3217" y="0"/>
                    <a:pt x="1609" y="0"/>
                  </a:cubicBezTo>
                  <a:lnTo>
                    <a:pt x="1609" y="0"/>
                  </a:lnTo>
                  <a:cubicBezTo>
                    <a:pt x="1" y="0"/>
                    <a:pt x="1" y="2472"/>
                    <a:pt x="1609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3" name="Google Shape;1273;p31"/>
            <p:cNvSpPr/>
            <p:nvPr/>
          </p:nvSpPr>
          <p:spPr>
            <a:xfrm flipH="1">
              <a:off x="7750048" y="650304"/>
              <a:ext cx="24402" cy="838586"/>
            </a:xfrm>
            <a:custGeom>
              <a:rect b="b" l="l" r="r" t="t"/>
              <a:pathLst>
                <a:path extrusionOk="0" h="25637" w="746">
                  <a:moveTo>
                    <a:pt x="1" y="25636"/>
                  </a:moveTo>
                  <a:lnTo>
                    <a:pt x="745" y="25636"/>
                  </a:lnTo>
                  <a:lnTo>
                    <a:pt x="745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4" name="Google Shape;1274;p31"/>
            <p:cNvSpPr/>
            <p:nvPr/>
          </p:nvSpPr>
          <p:spPr>
            <a:xfrm flipH="1">
              <a:off x="7709637" y="1481637"/>
              <a:ext cx="105228" cy="80859"/>
            </a:xfrm>
            <a:custGeom>
              <a:rect b="b" l="l" r="r" t="t"/>
              <a:pathLst>
                <a:path extrusionOk="0" h="2472" w="3217">
                  <a:moveTo>
                    <a:pt x="1609" y="2472"/>
                  </a:moveTo>
                  <a:cubicBezTo>
                    <a:pt x="3217" y="2472"/>
                    <a:pt x="3217" y="0"/>
                    <a:pt x="1609" y="0"/>
                  </a:cubicBezTo>
                  <a:lnTo>
                    <a:pt x="1609" y="0"/>
                  </a:lnTo>
                  <a:cubicBezTo>
                    <a:pt x="1" y="0"/>
                    <a:pt x="1" y="2472"/>
                    <a:pt x="1609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5" name="Google Shape;1275;p31"/>
            <p:cNvSpPr/>
            <p:nvPr/>
          </p:nvSpPr>
          <p:spPr>
            <a:xfrm flipH="1">
              <a:off x="7709646" y="575625"/>
              <a:ext cx="105195" cy="80859"/>
            </a:xfrm>
            <a:custGeom>
              <a:rect b="b" l="l" r="r" t="t"/>
              <a:pathLst>
                <a:path extrusionOk="0" h="2472" w="3216">
                  <a:moveTo>
                    <a:pt x="1608" y="2471"/>
                  </a:moveTo>
                  <a:cubicBezTo>
                    <a:pt x="3216" y="2471"/>
                    <a:pt x="3216" y="0"/>
                    <a:pt x="1608" y="0"/>
                  </a:cubicBezTo>
                  <a:lnTo>
                    <a:pt x="1608" y="0"/>
                  </a:lnTo>
                  <a:cubicBezTo>
                    <a:pt x="0" y="0"/>
                    <a:pt x="0" y="2471"/>
                    <a:pt x="1608" y="2471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6">
    <p:spTree>
      <p:nvGrpSpPr>
        <p:cNvPr id="1276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p32"/>
          <p:cNvSpPr txBox="1"/>
          <p:nvPr>
            <p:ph type="title"/>
          </p:nvPr>
        </p:nvSpPr>
        <p:spPr>
          <a:xfrm>
            <a:off x="713225" y="539525"/>
            <a:ext cx="7717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78" name="Google Shape;1278;p32"/>
          <p:cNvSpPr txBox="1"/>
          <p:nvPr>
            <p:ph idx="1" type="subTitle"/>
          </p:nvPr>
        </p:nvSpPr>
        <p:spPr>
          <a:xfrm>
            <a:off x="2108763" y="1604675"/>
            <a:ext cx="2197500" cy="4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1800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9pPr>
          </a:lstStyle>
          <a:p/>
        </p:txBody>
      </p:sp>
      <p:sp>
        <p:nvSpPr>
          <p:cNvPr id="1279" name="Google Shape;1279;p32"/>
          <p:cNvSpPr txBox="1"/>
          <p:nvPr>
            <p:ph idx="2" type="subTitle"/>
          </p:nvPr>
        </p:nvSpPr>
        <p:spPr>
          <a:xfrm>
            <a:off x="2108774" y="2013150"/>
            <a:ext cx="2197500" cy="71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0" name="Google Shape;1280;p32"/>
          <p:cNvSpPr txBox="1"/>
          <p:nvPr>
            <p:ph idx="3" type="subTitle"/>
          </p:nvPr>
        </p:nvSpPr>
        <p:spPr>
          <a:xfrm>
            <a:off x="2108763" y="3126500"/>
            <a:ext cx="2197500" cy="4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1800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9pPr>
          </a:lstStyle>
          <a:p/>
        </p:txBody>
      </p:sp>
      <p:sp>
        <p:nvSpPr>
          <p:cNvPr id="1281" name="Google Shape;1281;p32"/>
          <p:cNvSpPr txBox="1"/>
          <p:nvPr>
            <p:ph idx="4" type="subTitle"/>
          </p:nvPr>
        </p:nvSpPr>
        <p:spPr>
          <a:xfrm>
            <a:off x="2108774" y="3534975"/>
            <a:ext cx="2197500" cy="71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2" name="Google Shape;1282;p32"/>
          <p:cNvSpPr txBox="1"/>
          <p:nvPr>
            <p:ph idx="5" type="subTitle"/>
          </p:nvPr>
        </p:nvSpPr>
        <p:spPr>
          <a:xfrm>
            <a:off x="5741913" y="1604675"/>
            <a:ext cx="2197500" cy="4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1800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9pPr>
          </a:lstStyle>
          <a:p/>
        </p:txBody>
      </p:sp>
      <p:sp>
        <p:nvSpPr>
          <p:cNvPr id="1283" name="Google Shape;1283;p32"/>
          <p:cNvSpPr txBox="1"/>
          <p:nvPr>
            <p:ph idx="6" type="subTitle"/>
          </p:nvPr>
        </p:nvSpPr>
        <p:spPr>
          <a:xfrm>
            <a:off x="5741924" y="2013150"/>
            <a:ext cx="2197500" cy="71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4" name="Google Shape;1284;p32"/>
          <p:cNvSpPr txBox="1"/>
          <p:nvPr>
            <p:ph idx="7" type="subTitle"/>
          </p:nvPr>
        </p:nvSpPr>
        <p:spPr>
          <a:xfrm>
            <a:off x="5741913" y="3126500"/>
            <a:ext cx="2197500" cy="4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1800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9pPr>
          </a:lstStyle>
          <a:p/>
        </p:txBody>
      </p:sp>
      <p:sp>
        <p:nvSpPr>
          <p:cNvPr id="1285" name="Google Shape;1285;p32"/>
          <p:cNvSpPr txBox="1"/>
          <p:nvPr>
            <p:ph idx="8" type="subTitle"/>
          </p:nvPr>
        </p:nvSpPr>
        <p:spPr>
          <a:xfrm>
            <a:off x="5741924" y="3534975"/>
            <a:ext cx="2197500" cy="71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286" name="Google Shape;1286;p32"/>
          <p:cNvGrpSpPr/>
          <p:nvPr/>
        </p:nvGrpSpPr>
        <p:grpSpPr>
          <a:xfrm rot="10800000">
            <a:off x="-193250" y="-516225"/>
            <a:ext cx="9144823" cy="6841363"/>
            <a:chOff x="-193250" y="-516225"/>
            <a:chExt cx="9144823" cy="6841363"/>
          </a:xfrm>
        </p:grpSpPr>
        <p:pic>
          <p:nvPicPr>
            <p:cNvPr id="1287" name="Google Shape;1287;p32"/>
            <p:cNvPicPr preferRelativeResize="0"/>
            <p:nvPr/>
          </p:nvPicPr>
          <p:blipFill>
            <a:blip r:embed="rId2">
              <a:alphaModFix amt="30000"/>
            </a:blip>
            <a:stretch>
              <a:fillRect/>
            </a:stretch>
          </p:blipFill>
          <p:spPr>
            <a:xfrm>
              <a:off x="-193250" y="2968712"/>
              <a:ext cx="4162851" cy="3356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88" name="Google Shape;1288;p32"/>
            <p:cNvPicPr preferRelativeResize="0"/>
            <p:nvPr/>
          </p:nvPicPr>
          <p:blipFill>
            <a:blip r:embed="rId3">
              <a:alphaModFix amt="30000"/>
            </a:blip>
            <a:stretch>
              <a:fillRect/>
            </a:stretch>
          </p:blipFill>
          <p:spPr>
            <a:xfrm>
              <a:off x="4460415" y="-516225"/>
              <a:ext cx="4403759" cy="20583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89" name="Google Shape;1289;p32"/>
            <p:cNvPicPr preferRelativeResize="0"/>
            <p:nvPr/>
          </p:nvPicPr>
          <p:blipFill>
            <a:blip r:embed="rId4">
              <a:alphaModFix amt="30000"/>
            </a:blip>
            <a:stretch>
              <a:fillRect/>
            </a:stretch>
          </p:blipFill>
          <p:spPr>
            <a:xfrm rot="5400000">
              <a:off x="138350" y="-415500"/>
              <a:ext cx="2480650" cy="28278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90" name="Google Shape;1290;p32"/>
            <p:cNvPicPr preferRelativeResize="0"/>
            <p:nvPr/>
          </p:nvPicPr>
          <p:blipFill>
            <a:blip r:embed="rId5">
              <a:alphaModFix amt="30000"/>
            </a:blip>
            <a:stretch>
              <a:fillRect/>
            </a:stretch>
          </p:blipFill>
          <p:spPr>
            <a:xfrm>
              <a:off x="3808375" y="2154920"/>
              <a:ext cx="5143199" cy="256217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91" name="Google Shape;1291;p32"/>
          <p:cNvGrpSpPr/>
          <p:nvPr/>
        </p:nvGrpSpPr>
        <p:grpSpPr>
          <a:xfrm rot="-5400000">
            <a:off x="7200867" y="917654"/>
            <a:ext cx="4497070" cy="2884760"/>
            <a:chOff x="5880542" y="-2979471"/>
            <a:chExt cx="4497070" cy="2884760"/>
          </a:xfrm>
        </p:grpSpPr>
        <p:sp>
          <p:nvSpPr>
            <p:cNvPr id="1292" name="Google Shape;1292;p32"/>
            <p:cNvSpPr/>
            <p:nvPr/>
          </p:nvSpPr>
          <p:spPr>
            <a:xfrm flipH="1">
              <a:off x="5979000" y="-1578992"/>
              <a:ext cx="1951740" cy="1023627"/>
            </a:xfrm>
            <a:custGeom>
              <a:rect b="b" l="l" r="r" t="t"/>
              <a:pathLst>
                <a:path extrusionOk="0" h="31294" w="59668">
                  <a:moveTo>
                    <a:pt x="39212" y="31293"/>
                  </a:moveTo>
                  <a:lnTo>
                    <a:pt x="0" y="31293"/>
                  </a:lnTo>
                  <a:lnTo>
                    <a:pt x="0" y="30549"/>
                  </a:lnTo>
                  <a:lnTo>
                    <a:pt x="38468" y="30549"/>
                  </a:lnTo>
                  <a:lnTo>
                    <a:pt x="38468" y="1"/>
                  </a:lnTo>
                  <a:lnTo>
                    <a:pt x="59667" y="1"/>
                  </a:lnTo>
                  <a:lnTo>
                    <a:pt x="59667" y="745"/>
                  </a:lnTo>
                  <a:lnTo>
                    <a:pt x="39212" y="745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3" name="Google Shape;1293;p32"/>
            <p:cNvSpPr/>
            <p:nvPr/>
          </p:nvSpPr>
          <p:spPr>
            <a:xfrm flipH="1">
              <a:off x="5888898" y="-1607401"/>
              <a:ext cx="104247" cy="80859"/>
            </a:xfrm>
            <a:custGeom>
              <a:rect b="b" l="l" r="r" t="t"/>
              <a:pathLst>
                <a:path extrusionOk="0" h="2472" w="3187">
                  <a:moveTo>
                    <a:pt x="1579" y="2472"/>
                  </a:moveTo>
                  <a:cubicBezTo>
                    <a:pt x="3186" y="2472"/>
                    <a:pt x="3186" y="1"/>
                    <a:pt x="1579" y="1"/>
                  </a:cubicBezTo>
                  <a:lnTo>
                    <a:pt x="1579" y="1"/>
                  </a:lnTo>
                  <a:cubicBezTo>
                    <a:pt x="1" y="1"/>
                    <a:pt x="1" y="2472"/>
                    <a:pt x="1579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4" name="Google Shape;1294;p32"/>
            <p:cNvSpPr/>
            <p:nvPr/>
          </p:nvSpPr>
          <p:spPr>
            <a:xfrm flipH="1">
              <a:off x="5968304" y="-261270"/>
              <a:ext cx="1356680" cy="24369"/>
            </a:xfrm>
            <a:custGeom>
              <a:rect b="b" l="l" r="r" t="t"/>
              <a:pathLst>
                <a:path extrusionOk="0" h="745" w="41476">
                  <a:moveTo>
                    <a:pt x="1" y="745"/>
                  </a:moveTo>
                  <a:lnTo>
                    <a:pt x="41476" y="745"/>
                  </a:lnTo>
                  <a:lnTo>
                    <a:pt x="4147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5" name="Google Shape;1295;p32"/>
            <p:cNvSpPr/>
            <p:nvPr/>
          </p:nvSpPr>
          <p:spPr>
            <a:xfrm flipH="1">
              <a:off x="8188823" y="-2362985"/>
              <a:ext cx="1739420" cy="1632327"/>
            </a:xfrm>
            <a:custGeom>
              <a:rect b="b" l="l" r="r" t="t"/>
              <a:pathLst>
                <a:path extrusionOk="0" h="49903" w="53177">
                  <a:moveTo>
                    <a:pt x="1" y="1"/>
                  </a:moveTo>
                  <a:lnTo>
                    <a:pt x="1" y="745"/>
                  </a:lnTo>
                  <a:lnTo>
                    <a:pt x="29388" y="745"/>
                  </a:lnTo>
                  <a:lnTo>
                    <a:pt x="29388" y="49902"/>
                  </a:lnTo>
                  <a:lnTo>
                    <a:pt x="53177" y="49902"/>
                  </a:lnTo>
                  <a:lnTo>
                    <a:pt x="53177" y="49158"/>
                  </a:lnTo>
                  <a:lnTo>
                    <a:pt x="30132" y="49158"/>
                  </a:lnTo>
                  <a:lnTo>
                    <a:pt x="30132" y="1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6" name="Google Shape;1296;p32"/>
            <p:cNvSpPr/>
            <p:nvPr/>
          </p:nvSpPr>
          <p:spPr>
            <a:xfrm flipH="1">
              <a:off x="7770037" y="-2939532"/>
              <a:ext cx="370114" cy="1971235"/>
            </a:xfrm>
            <a:custGeom>
              <a:rect b="b" l="l" r="r" t="t"/>
              <a:pathLst>
                <a:path extrusionOk="0" h="60264" w="11315">
                  <a:moveTo>
                    <a:pt x="1" y="0"/>
                  </a:moveTo>
                  <a:lnTo>
                    <a:pt x="1" y="60263"/>
                  </a:lnTo>
                  <a:lnTo>
                    <a:pt x="11315" y="60263"/>
                  </a:lnTo>
                  <a:lnTo>
                    <a:pt x="11315" y="16734"/>
                  </a:lnTo>
                  <a:lnTo>
                    <a:pt x="10570" y="16734"/>
                  </a:lnTo>
                  <a:lnTo>
                    <a:pt x="10570" y="59519"/>
                  </a:lnTo>
                  <a:lnTo>
                    <a:pt x="745" y="59519"/>
                  </a:lnTo>
                  <a:lnTo>
                    <a:pt x="745" y="0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7" name="Google Shape;1297;p32"/>
            <p:cNvSpPr/>
            <p:nvPr/>
          </p:nvSpPr>
          <p:spPr>
            <a:xfrm flipH="1">
              <a:off x="8445814" y="-755060"/>
              <a:ext cx="1876290" cy="269825"/>
            </a:xfrm>
            <a:custGeom>
              <a:rect b="b" l="l" r="r" t="t"/>
              <a:pathLst>
                <a:path extrusionOk="0" h="8249" w="78902">
                  <a:moveTo>
                    <a:pt x="1" y="1"/>
                  </a:moveTo>
                  <a:lnTo>
                    <a:pt x="1" y="745"/>
                  </a:lnTo>
                  <a:lnTo>
                    <a:pt x="43471" y="745"/>
                  </a:lnTo>
                  <a:lnTo>
                    <a:pt x="43471" y="8248"/>
                  </a:lnTo>
                  <a:lnTo>
                    <a:pt x="78902" y="8248"/>
                  </a:lnTo>
                  <a:lnTo>
                    <a:pt x="78902" y="7504"/>
                  </a:lnTo>
                  <a:lnTo>
                    <a:pt x="44215" y="7504"/>
                  </a:lnTo>
                  <a:lnTo>
                    <a:pt x="44215" y="1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8" name="Google Shape;1298;p32"/>
            <p:cNvSpPr/>
            <p:nvPr/>
          </p:nvSpPr>
          <p:spPr>
            <a:xfrm flipH="1">
              <a:off x="7732060" y="-2432134"/>
              <a:ext cx="105195" cy="81840"/>
            </a:xfrm>
            <a:custGeom>
              <a:rect b="b" l="l" r="r" t="t"/>
              <a:pathLst>
                <a:path extrusionOk="0" h="2502" w="3216">
                  <a:moveTo>
                    <a:pt x="1608" y="2502"/>
                  </a:moveTo>
                  <a:cubicBezTo>
                    <a:pt x="3216" y="2502"/>
                    <a:pt x="3216" y="1"/>
                    <a:pt x="1608" y="1"/>
                  </a:cubicBezTo>
                  <a:lnTo>
                    <a:pt x="1608" y="1"/>
                  </a:lnTo>
                  <a:cubicBezTo>
                    <a:pt x="0" y="1"/>
                    <a:pt x="0" y="2502"/>
                    <a:pt x="1608" y="250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9" name="Google Shape;1299;p32"/>
            <p:cNvSpPr/>
            <p:nvPr/>
          </p:nvSpPr>
          <p:spPr>
            <a:xfrm flipH="1">
              <a:off x="8072898" y="-2979471"/>
              <a:ext cx="105228" cy="80859"/>
            </a:xfrm>
            <a:custGeom>
              <a:rect b="b" l="l" r="r" t="t"/>
              <a:pathLst>
                <a:path extrusionOk="0" h="2472" w="3217">
                  <a:moveTo>
                    <a:pt x="1608" y="2472"/>
                  </a:moveTo>
                  <a:cubicBezTo>
                    <a:pt x="3216" y="2472"/>
                    <a:pt x="3216" y="1"/>
                    <a:pt x="1608" y="1"/>
                  </a:cubicBezTo>
                  <a:lnTo>
                    <a:pt x="1608" y="1"/>
                  </a:lnTo>
                  <a:cubicBezTo>
                    <a:pt x="1" y="1"/>
                    <a:pt x="1" y="2472"/>
                    <a:pt x="1608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0" name="Google Shape;1300;p32"/>
            <p:cNvSpPr/>
            <p:nvPr/>
          </p:nvSpPr>
          <p:spPr>
            <a:xfrm flipH="1">
              <a:off x="9874631" y="-2395106"/>
              <a:ext cx="105228" cy="80859"/>
            </a:xfrm>
            <a:custGeom>
              <a:rect b="b" l="l" r="r" t="t"/>
              <a:pathLst>
                <a:path extrusionOk="0" h="2472" w="3217">
                  <a:moveTo>
                    <a:pt x="1608" y="2471"/>
                  </a:moveTo>
                  <a:cubicBezTo>
                    <a:pt x="3216" y="2471"/>
                    <a:pt x="3216" y="0"/>
                    <a:pt x="1608" y="0"/>
                  </a:cubicBezTo>
                  <a:lnTo>
                    <a:pt x="1608" y="0"/>
                  </a:lnTo>
                  <a:cubicBezTo>
                    <a:pt x="1" y="0"/>
                    <a:pt x="1" y="2471"/>
                    <a:pt x="1608" y="2471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1" name="Google Shape;1301;p32"/>
            <p:cNvSpPr/>
            <p:nvPr/>
          </p:nvSpPr>
          <p:spPr>
            <a:xfrm flipH="1">
              <a:off x="10272384" y="-776485"/>
              <a:ext cx="105228" cy="81840"/>
            </a:xfrm>
            <a:custGeom>
              <a:rect b="b" l="l" r="r" t="t"/>
              <a:pathLst>
                <a:path extrusionOk="0" h="2502" w="3217">
                  <a:moveTo>
                    <a:pt x="1609" y="2502"/>
                  </a:moveTo>
                  <a:cubicBezTo>
                    <a:pt x="3217" y="2502"/>
                    <a:pt x="3217" y="1"/>
                    <a:pt x="1609" y="1"/>
                  </a:cubicBezTo>
                  <a:lnTo>
                    <a:pt x="1609" y="1"/>
                  </a:lnTo>
                  <a:cubicBezTo>
                    <a:pt x="1" y="1"/>
                    <a:pt x="1" y="2502"/>
                    <a:pt x="1609" y="250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2" name="Google Shape;1302;p32"/>
            <p:cNvSpPr/>
            <p:nvPr/>
          </p:nvSpPr>
          <p:spPr>
            <a:xfrm flipH="1">
              <a:off x="5880542" y="-289514"/>
              <a:ext cx="104247" cy="80859"/>
            </a:xfrm>
            <a:custGeom>
              <a:rect b="b" l="l" r="r" t="t"/>
              <a:pathLst>
                <a:path extrusionOk="0" h="2472" w="3187">
                  <a:moveTo>
                    <a:pt x="1608" y="2472"/>
                  </a:moveTo>
                  <a:cubicBezTo>
                    <a:pt x="3186" y="2472"/>
                    <a:pt x="3186" y="1"/>
                    <a:pt x="1608" y="1"/>
                  </a:cubicBezTo>
                  <a:lnTo>
                    <a:pt x="1608" y="1"/>
                  </a:lnTo>
                  <a:cubicBezTo>
                    <a:pt x="0" y="1"/>
                    <a:pt x="0" y="2472"/>
                    <a:pt x="1608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3" name="Google Shape;1303;p32"/>
            <p:cNvSpPr/>
            <p:nvPr/>
          </p:nvSpPr>
          <p:spPr>
            <a:xfrm flipH="1">
              <a:off x="8368989" y="-154144"/>
              <a:ext cx="1559253" cy="24369"/>
            </a:xfrm>
            <a:custGeom>
              <a:rect b="b" l="l" r="r" t="t"/>
              <a:pathLst>
                <a:path extrusionOk="0" h="745" w="47669">
                  <a:moveTo>
                    <a:pt x="1" y="745"/>
                  </a:moveTo>
                  <a:lnTo>
                    <a:pt x="47669" y="745"/>
                  </a:lnTo>
                  <a:lnTo>
                    <a:pt x="47669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4" name="Google Shape;1304;p32"/>
            <p:cNvSpPr/>
            <p:nvPr/>
          </p:nvSpPr>
          <p:spPr>
            <a:xfrm flipH="1">
              <a:off x="7075636" y="-2890826"/>
              <a:ext cx="292198" cy="2252672"/>
            </a:xfrm>
            <a:custGeom>
              <a:rect b="b" l="l" r="r" t="t"/>
              <a:pathLst>
                <a:path extrusionOk="0" h="68868" w="8933">
                  <a:moveTo>
                    <a:pt x="8188" y="0"/>
                  </a:moveTo>
                  <a:lnTo>
                    <a:pt x="8188" y="25159"/>
                  </a:lnTo>
                  <a:lnTo>
                    <a:pt x="0" y="25159"/>
                  </a:lnTo>
                  <a:lnTo>
                    <a:pt x="0" y="68868"/>
                  </a:lnTo>
                  <a:lnTo>
                    <a:pt x="745" y="68868"/>
                  </a:lnTo>
                  <a:lnTo>
                    <a:pt x="745" y="25904"/>
                  </a:lnTo>
                  <a:lnTo>
                    <a:pt x="8933" y="25904"/>
                  </a:lnTo>
                  <a:lnTo>
                    <a:pt x="8933" y="0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5" name="Google Shape;1305;p32"/>
            <p:cNvSpPr/>
            <p:nvPr/>
          </p:nvSpPr>
          <p:spPr>
            <a:xfrm flipH="1">
              <a:off x="8572511" y="-2351275"/>
              <a:ext cx="24402" cy="804470"/>
            </a:xfrm>
            <a:custGeom>
              <a:rect b="b" l="l" r="r" t="t"/>
              <a:pathLst>
                <a:path extrusionOk="0" h="24594" w="746">
                  <a:moveTo>
                    <a:pt x="1" y="24593"/>
                  </a:moveTo>
                  <a:lnTo>
                    <a:pt x="745" y="24593"/>
                  </a:lnTo>
                  <a:lnTo>
                    <a:pt x="745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6" name="Google Shape;1306;p32"/>
            <p:cNvSpPr/>
            <p:nvPr/>
          </p:nvSpPr>
          <p:spPr>
            <a:xfrm flipH="1">
              <a:off x="8617716" y="-1434839"/>
              <a:ext cx="1194046" cy="24369"/>
            </a:xfrm>
            <a:custGeom>
              <a:rect b="b" l="l" r="r" t="t"/>
              <a:pathLst>
                <a:path extrusionOk="0" h="745" w="36504">
                  <a:moveTo>
                    <a:pt x="1" y="745"/>
                  </a:moveTo>
                  <a:lnTo>
                    <a:pt x="36504" y="745"/>
                  </a:lnTo>
                  <a:lnTo>
                    <a:pt x="36504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7" name="Google Shape;1307;p32"/>
            <p:cNvSpPr/>
            <p:nvPr/>
          </p:nvSpPr>
          <p:spPr>
            <a:xfrm flipH="1">
              <a:off x="6634443" y="-2440900"/>
              <a:ext cx="24402" cy="491860"/>
            </a:xfrm>
            <a:custGeom>
              <a:rect b="b" l="l" r="r" t="t"/>
              <a:pathLst>
                <a:path extrusionOk="0" h="15037" w="746">
                  <a:moveTo>
                    <a:pt x="1" y="15037"/>
                  </a:moveTo>
                  <a:lnTo>
                    <a:pt x="745" y="15037"/>
                  </a:lnTo>
                  <a:lnTo>
                    <a:pt x="745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8" name="Google Shape;1308;p32"/>
            <p:cNvSpPr/>
            <p:nvPr/>
          </p:nvSpPr>
          <p:spPr>
            <a:xfrm flipH="1">
              <a:off x="7038608" y="-2930765"/>
              <a:ext cx="104247" cy="80859"/>
            </a:xfrm>
            <a:custGeom>
              <a:rect b="b" l="l" r="r" t="t"/>
              <a:pathLst>
                <a:path extrusionOk="0" h="2472" w="3187">
                  <a:moveTo>
                    <a:pt x="1608" y="2472"/>
                  </a:moveTo>
                  <a:cubicBezTo>
                    <a:pt x="3186" y="2472"/>
                    <a:pt x="3186" y="0"/>
                    <a:pt x="1608" y="0"/>
                  </a:cubicBezTo>
                  <a:lnTo>
                    <a:pt x="1608" y="0"/>
                  </a:lnTo>
                  <a:cubicBezTo>
                    <a:pt x="0" y="0"/>
                    <a:pt x="0" y="2472"/>
                    <a:pt x="1608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9" name="Google Shape;1309;p32"/>
            <p:cNvSpPr/>
            <p:nvPr/>
          </p:nvSpPr>
          <p:spPr>
            <a:xfrm flipH="1">
              <a:off x="6594028" y="-1953958"/>
              <a:ext cx="105228" cy="80859"/>
            </a:xfrm>
            <a:custGeom>
              <a:rect b="b" l="l" r="r" t="t"/>
              <a:pathLst>
                <a:path extrusionOk="0" h="2472" w="3217">
                  <a:moveTo>
                    <a:pt x="1609" y="2471"/>
                  </a:moveTo>
                  <a:cubicBezTo>
                    <a:pt x="3216" y="2471"/>
                    <a:pt x="3216" y="0"/>
                    <a:pt x="1609" y="0"/>
                  </a:cubicBezTo>
                  <a:lnTo>
                    <a:pt x="1609" y="0"/>
                  </a:lnTo>
                  <a:cubicBezTo>
                    <a:pt x="1" y="0"/>
                    <a:pt x="1" y="2471"/>
                    <a:pt x="1609" y="2471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0" name="Google Shape;1310;p32"/>
            <p:cNvSpPr/>
            <p:nvPr/>
          </p:nvSpPr>
          <p:spPr>
            <a:xfrm flipH="1">
              <a:off x="6594018" y="-2513041"/>
              <a:ext cx="105228" cy="80892"/>
            </a:xfrm>
            <a:custGeom>
              <a:rect b="b" l="l" r="r" t="t"/>
              <a:pathLst>
                <a:path extrusionOk="0" h="2473" w="3217">
                  <a:moveTo>
                    <a:pt x="1609" y="2472"/>
                  </a:moveTo>
                  <a:cubicBezTo>
                    <a:pt x="3216" y="2472"/>
                    <a:pt x="3216" y="1"/>
                    <a:pt x="1609" y="1"/>
                  </a:cubicBezTo>
                  <a:lnTo>
                    <a:pt x="1609" y="1"/>
                  </a:lnTo>
                  <a:cubicBezTo>
                    <a:pt x="1" y="1"/>
                    <a:pt x="1" y="2472"/>
                    <a:pt x="1609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1" name="Google Shape;1311;p32"/>
            <p:cNvSpPr/>
            <p:nvPr/>
          </p:nvSpPr>
          <p:spPr>
            <a:xfrm flipH="1">
              <a:off x="9870738" y="-175569"/>
              <a:ext cx="104247" cy="80859"/>
            </a:xfrm>
            <a:custGeom>
              <a:rect b="b" l="l" r="r" t="t"/>
              <a:pathLst>
                <a:path extrusionOk="0" h="2472" w="3187">
                  <a:moveTo>
                    <a:pt x="1579" y="2472"/>
                  </a:moveTo>
                  <a:cubicBezTo>
                    <a:pt x="3186" y="2472"/>
                    <a:pt x="3186" y="0"/>
                    <a:pt x="1579" y="0"/>
                  </a:cubicBezTo>
                  <a:lnTo>
                    <a:pt x="1579" y="0"/>
                  </a:lnTo>
                  <a:cubicBezTo>
                    <a:pt x="1" y="0"/>
                    <a:pt x="1" y="2472"/>
                    <a:pt x="1579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2" name="Google Shape;1312;p32"/>
            <p:cNvSpPr/>
            <p:nvPr/>
          </p:nvSpPr>
          <p:spPr>
            <a:xfrm flipH="1">
              <a:off x="8534046" y="-1463565"/>
              <a:ext cx="104247" cy="81840"/>
            </a:xfrm>
            <a:custGeom>
              <a:rect b="b" l="l" r="r" t="t"/>
              <a:pathLst>
                <a:path extrusionOk="0" h="2502" w="3187">
                  <a:moveTo>
                    <a:pt x="1608" y="2502"/>
                  </a:moveTo>
                  <a:cubicBezTo>
                    <a:pt x="3186" y="2502"/>
                    <a:pt x="3186" y="1"/>
                    <a:pt x="1608" y="1"/>
                  </a:cubicBezTo>
                  <a:lnTo>
                    <a:pt x="1608" y="1"/>
                  </a:lnTo>
                  <a:cubicBezTo>
                    <a:pt x="0" y="1"/>
                    <a:pt x="0" y="2502"/>
                    <a:pt x="1608" y="2502"/>
                  </a:cubicBezTo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3" name="Google Shape;1313;p32"/>
            <p:cNvSpPr/>
            <p:nvPr/>
          </p:nvSpPr>
          <p:spPr>
            <a:xfrm flipH="1">
              <a:off x="9757202" y="-1462119"/>
              <a:ext cx="104214" cy="81840"/>
            </a:xfrm>
            <a:custGeom>
              <a:rect b="b" l="l" r="r" t="t"/>
              <a:pathLst>
                <a:path extrusionOk="0" h="2502" w="3186">
                  <a:moveTo>
                    <a:pt x="1578" y="2502"/>
                  </a:moveTo>
                  <a:cubicBezTo>
                    <a:pt x="3186" y="2502"/>
                    <a:pt x="3186" y="1"/>
                    <a:pt x="1578" y="1"/>
                  </a:cubicBezTo>
                  <a:lnTo>
                    <a:pt x="1578" y="1"/>
                  </a:lnTo>
                  <a:cubicBezTo>
                    <a:pt x="0" y="1"/>
                    <a:pt x="0" y="2502"/>
                    <a:pt x="1578" y="2502"/>
                  </a:cubicBezTo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4" name="Google Shape;1314;p32"/>
            <p:cNvSpPr/>
            <p:nvPr/>
          </p:nvSpPr>
          <p:spPr>
            <a:xfrm flipH="1">
              <a:off x="8528712" y="-2395106"/>
              <a:ext cx="105195" cy="80859"/>
            </a:xfrm>
            <a:custGeom>
              <a:rect b="b" l="l" r="r" t="t"/>
              <a:pathLst>
                <a:path extrusionOk="0" h="2472" w="3216">
                  <a:moveTo>
                    <a:pt x="1608" y="2471"/>
                  </a:moveTo>
                  <a:cubicBezTo>
                    <a:pt x="3216" y="2471"/>
                    <a:pt x="3216" y="0"/>
                    <a:pt x="1608" y="0"/>
                  </a:cubicBezTo>
                  <a:lnTo>
                    <a:pt x="1608" y="0"/>
                  </a:lnTo>
                  <a:cubicBezTo>
                    <a:pt x="0" y="0"/>
                    <a:pt x="0" y="2471"/>
                    <a:pt x="1608" y="2471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5" name="Google Shape;1315;p32"/>
            <p:cNvSpPr/>
            <p:nvPr/>
          </p:nvSpPr>
          <p:spPr>
            <a:xfrm flipH="1">
              <a:off x="8533553" y="-1553448"/>
              <a:ext cx="105228" cy="80859"/>
            </a:xfrm>
            <a:custGeom>
              <a:rect b="b" l="l" r="r" t="t"/>
              <a:pathLst>
                <a:path extrusionOk="0" h="2472" w="3217">
                  <a:moveTo>
                    <a:pt x="1608" y="2472"/>
                  </a:moveTo>
                  <a:cubicBezTo>
                    <a:pt x="3216" y="2472"/>
                    <a:pt x="3216" y="0"/>
                    <a:pt x="1608" y="0"/>
                  </a:cubicBezTo>
                  <a:lnTo>
                    <a:pt x="1608" y="0"/>
                  </a:lnTo>
                  <a:cubicBezTo>
                    <a:pt x="30" y="0"/>
                    <a:pt x="0" y="2472"/>
                    <a:pt x="1608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1316" name="Shape 1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7" name="Google Shape;1317;p33"/>
          <p:cNvSpPr txBox="1"/>
          <p:nvPr>
            <p:ph type="title"/>
          </p:nvPr>
        </p:nvSpPr>
        <p:spPr>
          <a:xfrm>
            <a:off x="713225" y="539525"/>
            <a:ext cx="7717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18" name="Google Shape;1318;p33"/>
          <p:cNvSpPr txBox="1"/>
          <p:nvPr>
            <p:ph idx="1" type="subTitle"/>
          </p:nvPr>
        </p:nvSpPr>
        <p:spPr>
          <a:xfrm>
            <a:off x="876150" y="1938038"/>
            <a:ext cx="2160000" cy="40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tillium Web"/>
              <a:buNone/>
              <a:defRPr sz="1800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tillium Web"/>
              <a:buNone/>
              <a:defRPr sz="2400"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tillium Web"/>
              <a:buNone/>
              <a:defRPr sz="2400"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tillium Web"/>
              <a:buNone/>
              <a:defRPr sz="2400"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tillium Web"/>
              <a:buNone/>
              <a:defRPr sz="2400"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tillium Web"/>
              <a:buNone/>
              <a:defRPr sz="2400"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tillium Web"/>
              <a:buNone/>
              <a:defRPr sz="2400"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tillium Web"/>
              <a:buNone/>
              <a:defRPr sz="2400"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tillium Web"/>
              <a:buNone/>
              <a:defRPr sz="2400"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/>
        </p:txBody>
      </p:sp>
      <p:sp>
        <p:nvSpPr>
          <p:cNvPr id="1319" name="Google Shape;1319;p33"/>
          <p:cNvSpPr txBox="1"/>
          <p:nvPr>
            <p:ph idx="2" type="subTitle"/>
          </p:nvPr>
        </p:nvSpPr>
        <p:spPr>
          <a:xfrm>
            <a:off x="876125" y="2390238"/>
            <a:ext cx="21600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0" name="Google Shape;1320;p33"/>
          <p:cNvSpPr txBox="1"/>
          <p:nvPr>
            <p:ph idx="3" type="subTitle"/>
          </p:nvPr>
        </p:nvSpPr>
        <p:spPr>
          <a:xfrm>
            <a:off x="861700" y="3689000"/>
            <a:ext cx="2160000" cy="40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tillium Web"/>
              <a:buNone/>
              <a:defRPr sz="1800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tillium Web"/>
              <a:buNone/>
              <a:defRPr sz="2400"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tillium Web"/>
              <a:buNone/>
              <a:defRPr sz="2400"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tillium Web"/>
              <a:buNone/>
              <a:defRPr sz="2400"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tillium Web"/>
              <a:buNone/>
              <a:defRPr sz="2400"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tillium Web"/>
              <a:buNone/>
              <a:defRPr sz="2400"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tillium Web"/>
              <a:buNone/>
              <a:defRPr sz="2400"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tillium Web"/>
              <a:buNone/>
              <a:defRPr sz="2400"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tillium Web"/>
              <a:buNone/>
              <a:defRPr sz="2400"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/>
        </p:txBody>
      </p:sp>
      <p:sp>
        <p:nvSpPr>
          <p:cNvPr id="1321" name="Google Shape;1321;p33"/>
          <p:cNvSpPr txBox="1"/>
          <p:nvPr>
            <p:ph idx="4" type="subTitle"/>
          </p:nvPr>
        </p:nvSpPr>
        <p:spPr>
          <a:xfrm>
            <a:off x="861675" y="4141200"/>
            <a:ext cx="21600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2" name="Google Shape;1322;p33"/>
          <p:cNvSpPr txBox="1"/>
          <p:nvPr>
            <p:ph idx="5" type="subTitle"/>
          </p:nvPr>
        </p:nvSpPr>
        <p:spPr>
          <a:xfrm>
            <a:off x="6163975" y="1938038"/>
            <a:ext cx="2160000" cy="40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tillium Web"/>
              <a:buNone/>
              <a:defRPr sz="1800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tillium Web"/>
              <a:buNone/>
              <a:defRPr sz="2400"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tillium Web"/>
              <a:buNone/>
              <a:defRPr sz="2400"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tillium Web"/>
              <a:buNone/>
              <a:defRPr sz="2400"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tillium Web"/>
              <a:buNone/>
              <a:defRPr sz="2400"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tillium Web"/>
              <a:buNone/>
              <a:defRPr sz="2400"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tillium Web"/>
              <a:buNone/>
              <a:defRPr sz="2400"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tillium Web"/>
              <a:buNone/>
              <a:defRPr sz="2400"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tillium Web"/>
              <a:buNone/>
              <a:defRPr sz="2400"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/>
        </p:txBody>
      </p:sp>
      <p:sp>
        <p:nvSpPr>
          <p:cNvPr id="1323" name="Google Shape;1323;p33"/>
          <p:cNvSpPr txBox="1"/>
          <p:nvPr>
            <p:ph idx="6" type="subTitle"/>
          </p:nvPr>
        </p:nvSpPr>
        <p:spPr>
          <a:xfrm>
            <a:off x="6163950" y="2390238"/>
            <a:ext cx="21600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4" name="Google Shape;1324;p33"/>
          <p:cNvSpPr txBox="1"/>
          <p:nvPr>
            <p:ph idx="7" type="subTitle"/>
          </p:nvPr>
        </p:nvSpPr>
        <p:spPr>
          <a:xfrm>
            <a:off x="6149525" y="3689000"/>
            <a:ext cx="2160000" cy="40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tillium Web"/>
              <a:buNone/>
              <a:defRPr sz="1800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tillium Web"/>
              <a:buNone/>
              <a:defRPr sz="2400"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tillium Web"/>
              <a:buNone/>
              <a:defRPr sz="2400"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tillium Web"/>
              <a:buNone/>
              <a:defRPr sz="2400"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tillium Web"/>
              <a:buNone/>
              <a:defRPr sz="2400"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tillium Web"/>
              <a:buNone/>
              <a:defRPr sz="2400"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tillium Web"/>
              <a:buNone/>
              <a:defRPr sz="2400"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tillium Web"/>
              <a:buNone/>
              <a:defRPr sz="2400"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tillium Web"/>
              <a:buNone/>
              <a:defRPr sz="2400"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/>
        </p:txBody>
      </p:sp>
      <p:sp>
        <p:nvSpPr>
          <p:cNvPr id="1325" name="Google Shape;1325;p33"/>
          <p:cNvSpPr txBox="1"/>
          <p:nvPr>
            <p:ph idx="8" type="subTitle"/>
          </p:nvPr>
        </p:nvSpPr>
        <p:spPr>
          <a:xfrm>
            <a:off x="6149500" y="4141200"/>
            <a:ext cx="21600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6" name="Google Shape;1326;p33"/>
          <p:cNvSpPr txBox="1"/>
          <p:nvPr>
            <p:ph idx="9" type="subTitle"/>
          </p:nvPr>
        </p:nvSpPr>
        <p:spPr>
          <a:xfrm>
            <a:off x="3506450" y="1938038"/>
            <a:ext cx="2160000" cy="40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tillium Web"/>
              <a:buNone/>
              <a:defRPr sz="1800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tillium Web"/>
              <a:buNone/>
              <a:defRPr sz="2400"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tillium Web"/>
              <a:buNone/>
              <a:defRPr sz="2400"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tillium Web"/>
              <a:buNone/>
              <a:defRPr sz="2400"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tillium Web"/>
              <a:buNone/>
              <a:defRPr sz="2400"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tillium Web"/>
              <a:buNone/>
              <a:defRPr sz="2400"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tillium Web"/>
              <a:buNone/>
              <a:defRPr sz="2400"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tillium Web"/>
              <a:buNone/>
              <a:defRPr sz="2400"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tillium Web"/>
              <a:buNone/>
              <a:defRPr sz="2400"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/>
        </p:txBody>
      </p:sp>
      <p:sp>
        <p:nvSpPr>
          <p:cNvPr id="1327" name="Google Shape;1327;p33"/>
          <p:cNvSpPr txBox="1"/>
          <p:nvPr>
            <p:ph idx="13" type="subTitle"/>
          </p:nvPr>
        </p:nvSpPr>
        <p:spPr>
          <a:xfrm>
            <a:off x="3506425" y="2390238"/>
            <a:ext cx="21600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8" name="Google Shape;1328;p33"/>
          <p:cNvSpPr txBox="1"/>
          <p:nvPr>
            <p:ph idx="14" type="subTitle"/>
          </p:nvPr>
        </p:nvSpPr>
        <p:spPr>
          <a:xfrm>
            <a:off x="3492000" y="3689000"/>
            <a:ext cx="2160000" cy="40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tillium Web"/>
              <a:buNone/>
              <a:defRPr sz="1800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tillium Web"/>
              <a:buNone/>
              <a:defRPr sz="2400"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tillium Web"/>
              <a:buNone/>
              <a:defRPr sz="2400"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tillium Web"/>
              <a:buNone/>
              <a:defRPr sz="2400"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tillium Web"/>
              <a:buNone/>
              <a:defRPr sz="2400"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tillium Web"/>
              <a:buNone/>
              <a:defRPr sz="2400"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tillium Web"/>
              <a:buNone/>
              <a:defRPr sz="2400"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tillium Web"/>
              <a:buNone/>
              <a:defRPr sz="2400"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tillium Web"/>
              <a:buNone/>
              <a:defRPr sz="2400"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/>
        </p:txBody>
      </p:sp>
      <p:sp>
        <p:nvSpPr>
          <p:cNvPr id="1329" name="Google Shape;1329;p33"/>
          <p:cNvSpPr txBox="1"/>
          <p:nvPr>
            <p:ph idx="15" type="subTitle"/>
          </p:nvPr>
        </p:nvSpPr>
        <p:spPr>
          <a:xfrm>
            <a:off x="3491975" y="4141200"/>
            <a:ext cx="21600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330" name="Google Shape;1330;p33"/>
          <p:cNvGrpSpPr/>
          <p:nvPr/>
        </p:nvGrpSpPr>
        <p:grpSpPr>
          <a:xfrm rot="10800000">
            <a:off x="-193250" y="-516225"/>
            <a:ext cx="9144823" cy="6841363"/>
            <a:chOff x="-193250" y="-516225"/>
            <a:chExt cx="9144823" cy="6841363"/>
          </a:xfrm>
        </p:grpSpPr>
        <p:pic>
          <p:nvPicPr>
            <p:cNvPr id="1331" name="Google Shape;1331;p33"/>
            <p:cNvPicPr preferRelativeResize="0"/>
            <p:nvPr/>
          </p:nvPicPr>
          <p:blipFill>
            <a:blip r:embed="rId2">
              <a:alphaModFix amt="30000"/>
            </a:blip>
            <a:stretch>
              <a:fillRect/>
            </a:stretch>
          </p:blipFill>
          <p:spPr>
            <a:xfrm>
              <a:off x="-193250" y="2968712"/>
              <a:ext cx="4162851" cy="3356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32" name="Google Shape;1332;p33"/>
            <p:cNvPicPr preferRelativeResize="0"/>
            <p:nvPr/>
          </p:nvPicPr>
          <p:blipFill>
            <a:blip r:embed="rId3">
              <a:alphaModFix amt="30000"/>
            </a:blip>
            <a:stretch>
              <a:fillRect/>
            </a:stretch>
          </p:blipFill>
          <p:spPr>
            <a:xfrm>
              <a:off x="4460415" y="-516225"/>
              <a:ext cx="4403759" cy="20583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33" name="Google Shape;1333;p33"/>
            <p:cNvPicPr preferRelativeResize="0"/>
            <p:nvPr/>
          </p:nvPicPr>
          <p:blipFill>
            <a:blip r:embed="rId4">
              <a:alphaModFix amt="30000"/>
            </a:blip>
            <a:stretch>
              <a:fillRect/>
            </a:stretch>
          </p:blipFill>
          <p:spPr>
            <a:xfrm rot="5400000">
              <a:off x="138350" y="-415500"/>
              <a:ext cx="2480650" cy="28278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34" name="Google Shape;1334;p33"/>
            <p:cNvPicPr preferRelativeResize="0"/>
            <p:nvPr/>
          </p:nvPicPr>
          <p:blipFill>
            <a:blip r:embed="rId5">
              <a:alphaModFix amt="30000"/>
            </a:blip>
            <a:stretch>
              <a:fillRect/>
            </a:stretch>
          </p:blipFill>
          <p:spPr>
            <a:xfrm>
              <a:off x="3808375" y="2154920"/>
              <a:ext cx="5143199" cy="256217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335" name="Google Shape;1335;p33"/>
          <p:cNvGrpSpPr/>
          <p:nvPr/>
        </p:nvGrpSpPr>
        <p:grpSpPr>
          <a:xfrm rot="5400000">
            <a:off x="6798613" y="-494761"/>
            <a:ext cx="2694018" cy="2314765"/>
            <a:chOff x="6661153" y="-78200"/>
            <a:chExt cx="2694018" cy="2314764"/>
          </a:xfrm>
        </p:grpSpPr>
        <p:sp>
          <p:nvSpPr>
            <p:cNvPr id="1336" name="Google Shape;1336;p33"/>
            <p:cNvSpPr/>
            <p:nvPr/>
          </p:nvSpPr>
          <p:spPr>
            <a:xfrm flipH="1">
              <a:off x="7942425" y="-78199"/>
              <a:ext cx="24350" cy="2052057"/>
            </a:xfrm>
            <a:custGeom>
              <a:rect b="b" l="l" r="r" t="t"/>
              <a:pathLst>
                <a:path extrusionOk="0" h="54696" w="745">
                  <a:moveTo>
                    <a:pt x="0" y="54696"/>
                  </a:moveTo>
                  <a:lnTo>
                    <a:pt x="745" y="54696"/>
                  </a:lnTo>
                  <a:lnTo>
                    <a:pt x="74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7" name="Google Shape;1337;p33"/>
            <p:cNvSpPr/>
            <p:nvPr/>
          </p:nvSpPr>
          <p:spPr>
            <a:xfrm flipH="1">
              <a:off x="8160549" y="-78200"/>
              <a:ext cx="24401" cy="2294499"/>
            </a:xfrm>
            <a:custGeom>
              <a:rect b="b" l="l" r="r" t="t"/>
              <a:pathLst>
                <a:path extrusionOk="0" h="62110" w="745">
                  <a:moveTo>
                    <a:pt x="0" y="62109"/>
                  </a:moveTo>
                  <a:lnTo>
                    <a:pt x="744" y="62109"/>
                  </a:lnTo>
                  <a:lnTo>
                    <a:pt x="744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8" name="Google Shape;1338;p33"/>
            <p:cNvSpPr/>
            <p:nvPr/>
          </p:nvSpPr>
          <p:spPr>
            <a:xfrm flipH="1">
              <a:off x="8358260" y="826567"/>
              <a:ext cx="24402" cy="838586"/>
            </a:xfrm>
            <a:custGeom>
              <a:rect b="b" l="l" r="r" t="t"/>
              <a:pathLst>
                <a:path extrusionOk="0" h="25637" w="746">
                  <a:moveTo>
                    <a:pt x="1" y="25636"/>
                  </a:moveTo>
                  <a:lnTo>
                    <a:pt x="745" y="25636"/>
                  </a:lnTo>
                  <a:lnTo>
                    <a:pt x="745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9" name="Google Shape;1339;p33"/>
            <p:cNvSpPr/>
            <p:nvPr/>
          </p:nvSpPr>
          <p:spPr>
            <a:xfrm flipH="1">
              <a:off x="6736728" y="184764"/>
              <a:ext cx="845357" cy="399356"/>
            </a:xfrm>
            <a:custGeom>
              <a:rect b="b" l="l" r="r" t="t"/>
              <a:pathLst>
                <a:path extrusionOk="0" h="12209" w="25844">
                  <a:moveTo>
                    <a:pt x="0" y="1"/>
                  </a:moveTo>
                  <a:lnTo>
                    <a:pt x="0" y="12208"/>
                  </a:lnTo>
                  <a:lnTo>
                    <a:pt x="25844" y="12208"/>
                  </a:lnTo>
                  <a:lnTo>
                    <a:pt x="25844" y="11464"/>
                  </a:lnTo>
                  <a:lnTo>
                    <a:pt x="745" y="11464"/>
                  </a:lnTo>
                  <a:lnTo>
                    <a:pt x="745" y="1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0" name="Google Shape;1340;p33"/>
            <p:cNvSpPr/>
            <p:nvPr/>
          </p:nvSpPr>
          <p:spPr>
            <a:xfrm flipH="1">
              <a:off x="8317850" y="1657900"/>
              <a:ext cx="105228" cy="80859"/>
            </a:xfrm>
            <a:custGeom>
              <a:rect b="b" l="l" r="r" t="t"/>
              <a:pathLst>
                <a:path extrusionOk="0" h="2472" w="3217">
                  <a:moveTo>
                    <a:pt x="1609" y="2472"/>
                  </a:moveTo>
                  <a:cubicBezTo>
                    <a:pt x="3217" y="2472"/>
                    <a:pt x="3217" y="0"/>
                    <a:pt x="1609" y="0"/>
                  </a:cubicBezTo>
                  <a:lnTo>
                    <a:pt x="1609" y="0"/>
                  </a:lnTo>
                  <a:cubicBezTo>
                    <a:pt x="1" y="0"/>
                    <a:pt x="1" y="2472"/>
                    <a:pt x="1609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1" name="Google Shape;1341;p33"/>
            <p:cNvSpPr/>
            <p:nvPr/>
          </p:nvSpPr>
          <p:spPr>
            <a:xfrm flipH="1">
              <a:off x="8317858" y="751887"/>
              <a:ext cx="105195" cy="80859"/>
            </a:xfrm>
            <a:custGeom>
              <a:rect b="b" l="l" r="r" t="t"/>
              <a:pathLst>
                <a:path extrusionOk="0" h="2472" w="3216">
                  <a:moveTo>
                    <a:pt x="1608" y="2471"/>
                  </a:moveTo>
                  <a:cubicBezTo>
                    <a:pt x="3216" y="2471"/>
                    <a:pt x="3216" y="0"/>
                    <a:pt x="1608" y="0"/>
                  </a:cubicBezTo>
                  <a:lnTo>
                    <a:pt x="1608" y="0"/>
                  </a:lnTo>
                  <a:cubicBezTo>
                    <a:pt x="0" y="0"/>
                    <a:pt x="0" y="2471"/>
                    <a:pt x="1608" y="2471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33"/>
            <p:cNvSpPr/>
            <p:nvPr/>
          </p:nvSpPr>
          <p:spPr>
            <a:xfrm flipH="1">
              <a:off x="7902479" y="1930987"/>
              <a:ext cx="105228" cy="80859"/>
            </a:xfrm>
            <a:custGeom>
              <a:rect b="b" l="l" r="r" t="t"/>
              <a:pathLst>
                <a:path extrusionOk="0" h="2472" w="3217">
                  <a:moveTo>
                    <a:pt x="1609" y="2472"/>
                  </a:moveTo>
                  <a:cubicBezTo>
                    <a:pt x="3217" y="2472"/>
                    <a:pt x="3217" y="1"/>
                    <a:pt x="1609" y="1"/>
                  </a:cubicBezTo>
                  <a:lnTo>
                    <a:pt x="1609" y="1"/>
                  </a:lnTo>
                  <a:cubicBezTo>
                    <a:pt x="1" y="1"/>
                    <a:pt x="1" y="2472"/>
                    <a:pt x="1609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33"/>
            <p:cNvSpPr/>
            <p:nvPr/>
          </p:nvSpPr>
          <p:spPr>
            <a:xfrm flipH="1">
              <a:off x="6661153" y="530468"/>
              <a:ext cx="105228" cy="80859"/>
            </a:xfrm>
            <a:custGeom>
              <a:rect b="b" l="l" r="r" t="t"/>
              <a:pathLst>
                <a:path extrusionOk="0" h="2472" w="3217">
                  <a:moveTo>
                    <a:pt x="1608" y="2472"/>
                  </a:moveTo>
                  <a:cubicBezTo>
                    <a:pt x="3216" y="2472"/>
                    <a:pt x="3216" y="1"/>
                    <a:pt x="1608" y="1"/>
                  </a:cubicBezTo>
                  <a:lnTo>
                    <a:pt x="1608" y="1"/>
                  </a:lnTo>
                  <a:cubicBezTo>
                    <a:pt x="0" y="1"/>
                    <a:pt x="0" y="2472"/>
                    <a:pt x="1608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33"/>
            <p:cNvSpPr/>
            <p:nvPr/>
          </p:nvSpPr>
          <p:spPr>
            <a:xfrm flipH="1">
              <a:off x="6736728" y="221792"/>
              <a:ext cx="467491" cy="24369"/>
            </a:xfrm>
            <a:custGeom>
              <a:rect b="b" l="l" r="r" t="t"/>
              <a:pathLst>
                <a:path extrusionOk="0" h="745" w="14292">
                  <a:moveTo>
                    <a:pt x="1" y="745"/>
                  </a:moveTo>
                  <a:lnTo>
                    <a:pt x="14292" y="745"/>
                  </a:lnTo>
                  <a:lnTo>
                    <a:pt x="14292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33"/>
            <p:cNvSpPr/>
            <p:nvPr/>
          </p:nvSpPr>
          <p:spPr>
            <a:xfrm flipH="1">
              <a:off x="8908508" y="221792"/>
              <a:ext cx="365273" cy="24369"/>
            </a:xfrm>
            <a:custGeom>
              <a:rect b="b" l="l" r="r" t="t"/>
              <a:pathLst>
                <a:path extrusionOk="0" h="745" w="11167">
                  <a:moveTo>
                    <a:pt x="1" y="745"/>
                  </a:moveTo>
                  <a:lnTo>
                    <a:pt x="11166" y="745"/>
                  </a:lnTo>
                  <a:lnTo>
                    <a:pt x="1116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33"/>
            <p:cNvSpPr/>
            <p:nvPr/>
          </p:nvSpPr>
          <p:spPr>
            <a:xfrm flipH="1">
              <a:off x="6661153" y="193547"/>
              <a:ext cx="105228" cy="80859"/>
            </a:xfrm>
            <a:custGeom>
              <a:rect b="b" l="l" r="r" t="t"/>
              <a:pathLst>
                <a:path extrusionOk="0" h="2472" w="3217">
                  <a:moveTo>
                    <a:pt x="1608" y="2472"/>
                  </a:moveTo>
                  <a:cubicBezTo>
                    <a:pt x="3216" y="2472"/>
                    <a:pt x="3216" y="1"/>
                    <a:pt x="1608" y="1"/>
                  </a:cubicBezTo>
                  <a:lnTo>
                    <a:pt x="1608" y="1"/>
                  </a:lnTo>
                  <a:cubicBezTo>
                    <a:pt x="0" y="1"/>
                    <a:pt x="0" y="2472"/>
                    <a:pt x="1608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33"/>
            <p:cNvSpPr/>
            <p:nvPr/>
          </p:nvSpPr>
          <p:spPr>
            <a:xfrm flipH="1">
              <a:off x="7143804" y="193530"/>
              <a:ext cx="104247" cy="81840"/>
            </a:xfrm>
            <a:custGeom>
              <a:rect b="b" l="l" r="r" t="t"/>
              <a:pathLst>
                <a:path extrusionOk="0" h="2502" w="3187">
                  <a:moveTo>
                    <a:pt x="1579" y="2502"/>
                  </a:moveTo>
                  <a:cubicBezTo>
                    <a:pt x="3186" y="2502"/>
                    <a:pt x="3186" y="1"/>
                    <a:pt x="1579" y="1"/>
                  </a:cubicBezTo>
                  <a:lnTo>
                    <a:pt x="1579" y="1"/>
                  </a:lnTo>
                  <a:cubicBezTo>
                    <a:pt x="1" y="1"/>
                    <a:pt x="1" y="2502"/>
                    <a:pt x="1579" y="250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33"/>
            <p:cNvSpPr/>
            <p:nvPr/>
          </p:nvSpPr>
          <p:spPr>
            <a:xfrm flipH="1">
              <a:off x="8823497" y="193062"/>
              <a:ext cx="104247" cy="81840"/>
            </a:xfrm>
            <a:custGeom>
              <a:rect b="b" l="l" r="r" t="t"/>
              <a:pathLst>
                <a:path extrusionOk="0" h="2502" w="3187">
                  <a:moveTo>
                    <a:pt x="1578" y="2502"/>
                  </a:moveTo>
                  <a:cubicBezTo>
                    <a:pt x="3186" y="2502"/>
                    <a:pt x="3186" y="1"/>
                    <a:pt x="1578" y="1"/>
                  </a:cubicBezTo>
                  <a:lnTo>
                    <a:pt x="1578" y="1"/>
                  </a:lnTo>
                  <a:cubicBezTo>
                    <a:pt x="0" y="1"/>
                    <a:pt x="0" y="2502"/>
                    <a:pt x="1578" y="250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33"/>
            <p:cNvSpPr/>
            <p:nvPr/>
          </p:nvSpPr>
          <p:spPr>
            <a:xfrm flipH="1">
              <a:off x="9249975" y="201312"/>
              <a:ext cx="105195" cy="81840"/>
            </a:xfrm>
            <a:custGeom>
              <a:rect b="b" l="l" r="r" t="t"/>
              <a:pathLst>
                <a:path extrusionOk="0" h="2502" w="3216">
                  <a:moveTo>
                    <a:pt x="1608" y="2502"/>
                  </a:moveTo>
                  <a:cubicBezTo>
                    <a:pt x="3216" y="2502"/>
                    <a:pt x="3216" y="1"/>
                    <a:pt x="1608" y="1"/>
                  </a:cubicBezTo>
                  <a:lnTo>
                    <a:pt x="1608" y="1"/>
                  </a:lnTo>
                  <a:cubicBezTo>
                    <a:pt x="0" y="1"/>
                    <a:pt x="0" y="2502"/>
                    <a:pt x="1608" y="250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33"/>
            <p:cNvSpPr/>
            <p:nvPr/>
          </p:nvSpPr>
          <p:spPr>
            <a:xfrm flipH="1">
              <a:off x="8118562" y="2155705"/>
              <a:ext cx="105228" cy="80859"/>
            </a:xfrm>
            <a:custGeom>
              <a:rect b="b" l="l" r="r" t="t"/>
              <a:pathLst>
                <a:path extrusionOk="0" h="2472" w="3217">
                  <a:moveTo>
                    <a:pt x="1609" y="2472"/>
                  </a:moveTo>
                  <a:cubicBezTo>
                    <a:pt x="3217" y="2472"/>
                    <a:pt x="3217" y="0"/>
                    <a:pt x="1609" y="0"/>
                  </a:cubicBezTo>
                  <a:lnTo>
                    <a:pt x="1609" y="0"/>
                  </a:lnTo>
                  <a:cubicBezTo>
                    <a:pt x="1" y="0"/>
                    <a:pt x="1" y="2472"/>
                    <a:pt x="1609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33"/>
            <p:cNvSpPr/>
            <p:nvPr/>
          </p:nvSpPr>
          <p:spPr>
            <a:xfrm flipH="1">
              <a:off x="7750048" y="650304"/>
              <a:ext cx="24402" cy="838586"/>
            </a:xfrm>
            <a:custGeom>
              <a:rect b="b" l="l" r="r" t="t"/>
              <a:pathLst>
                <a:path extrusionOk="0" h="25637" w="746">
                  <a:moveTo>
                    <a:pt x="1" y="25636"/>
                  </a:moveTo>
                  <a:lnTo>
                    <a:pt x="745" y="25636"/>
                  </a:lnTo>
                  <a:lnTo>
                    <a:pt x="745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33"/>
            <p:cNvSpPr/>
            <p:nvPr/>
          </p:nvSpPr>
          <p:spPr>
            <a:xfrm flipH="1">
              <a:off x="7709637" y="1481637"/>
              <a:ext cx="105228" cy="80859"/>
            </a:xfrm>
            <a:custGeom>
              <a:rect b="b" l="l" r="r" t="t"/>
              <a:pathLst>
                <a:path extrusionOk="0" h="2472" w="3217">
                  <a:moveTo>
                    <a:pt x="1609" y="2472"/>
                  </a:moveTo>
                  <a:cubicBezTo>
                    <a:pt x="3217" y="2472"/>
                    <a:pt x="3217" y="0"/>
                    <a:pt x="1609" y="0"/>
                  </a:cubicBezTo>
                  <a:lnTo>
                    <a:pt x="1609" y="0"/>
                  </a:lnTo>
                  <a:cubicBezTo>
                    <a:pt x="1" y="0"/>
                    <a:pt x="1" y="2472"/>
                    <a:pt x="1609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33"/>
            <p:cNvSpPr/>
            <p:nvPr/>
          </p:nvSpPr>
          <p:spPr>
            <a:xfrm flipH="1">
              <a:off x="7709646" y="575625"/>
              <a:ext cx="105195" cy="80859"/>
            </a:xfrm>
            <a:custGeom>
              <a:rect b="b" l="l" r="r" t="t"/>
              <a:pathLst>
                <a:path extrusionOk="0" h="2472" w="3216">
                  <a:moveTo>
                    <a:pt x="1608" y="2471"/>
                  </a:moveTo>
                  <a:cubicBezTo>
                    <a:pt x="3216" y="2471"/>
                    <a:pt x="3216" y="0"/>
                    <a:pt x="1608" y="0"/>
                  </a:cubicBezTo>
                  <a:lnTo>
                    <a:pt x="1608" y="0"/>
                  </a:lnTo>
                  <a:cubicBezTo>
                    <a:pt x="0" y="0"/>
                    <a:pt x="0" y="2471"/>
                    <a:pt x="1608" y="2471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54" name="Google Shape;1354;p33"/>
          <p:cNvGrpSpPr/>
          <p:nvPr/>
        </p:nvGrpSpPr>
        <p:grpSpPr>
          <a:xfrm rot="5400000">
            <a:off x="8871542" y="747913"/>
            <a:ext cx="105228" cy="986872"/>
            <a:chOff x="8317850" y="751887"/>
            <a:chExt cx="105228" cy="986872"/>
          </a:xfrm>
        </p:grpSpPr>
        <p:sp>
          <p:nvSpPr>
            <p:cNvPr id="1355" name="Google Shape;1355;p33"/>
            <p:cNvSpPr/>
            <p:nvPr/>
          </p:nvSpPr>
          <p:spPr>
            <a:xfrm flipH="1">
              <a:off x="8358260" y="826567"/>
              <a:ext cx="24402" cy="838586"/>
            </a:xfrm>
            <a:custGeom>
              <a:rect b="b" l="l" r="r" t="t"/>
              <a:pathLst>
                <a:path extrusionOk="0" h="25637" w="746">
                  <a:moveTo>
                    <a:pt x="1" y="25636"/>
                  </a:moveTo>
                  <a:lnTo>
                    <a:pt x="745" y="25636"/>
                  </a:lnTo>
                  <a:lnTo>
                    <a:pt x="745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33"/>
            <p:cNvSpPr/>
            <p:nvPr/>
          </p:nvSpPr>
          <p:spPr>
            <a:xfrm flipH="1">
              <a:off x="8317850" y="1657900"/>
              <a:ext cx="105228" cy="80859"/>
            </a:xfrm>
            <a:custGeom>
              <a:rect b="b" l="l" r="r" t="t"/>
              <a:pathLst>
                <a:path extrusionOk="0" h="2472" w="3217">
                  <a:moveTo>
                    <a:pt x="1609" y="2472"/>
                  </a:moveTo>
                  <a:cubicBezTo>
                    <a:pt x="3217" y="2472"/>
                    <a:pt x="3217" y="0"/>
                    <a:pt x="1609" y="0"/>
                  </a:cubicBezTo>
                  <a:lnTo>
                    <a:pt x="1609" y="0"/>
                  </a:lnTo>
                  <a:cubicBezTo>
                    <a:pt x="1" y="0"/>
                    <a:pt x="1" y="2472"/>
                    <a:pt x="1609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33"/>
            <p:cNvSpPr/>
            <p:nvPr/>
          </p:nvSpPr>
          <p:spPr>
            <a:xfrm flipH="1">
              <a:off x="8317858" y="751887"/>
              <a:ext cx="105195" cy="80859"/>
            </a:xfrm>
            <a:custGeom>
              <a:rect b="b" l="l" r="r" t="t"/>
              <a:pathLst>
                <a:path extrusionOk="0" h="2472" w="3216">
                  <a:moveTo>
                    <a:pt x="1608" y="2471"/>
                  </a:moveTo>
                  <a:cubicBezTo>
                    <a:pt x="3216" y="2471"/>
                    <a:pt x="3216" y="0"/>
                    <a:pt x="1608" y="0"/>
                  </a:cubicBezTo>
                  <a:lnTo>
                    <a:pt x="1608" y="0"/>
                  </a:lnTo>
                  <a:cubicBezTo>
                    <a:pt x="0" y="0"/>
                    <a:pt x="0" y="2471"/>
                    <a:pt x="1608" y="2471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8">
    <p:spTree>
      <p:nvGrpSpPr>
        <p:cNvPr id="1358" name="Shape 1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9" name="Google Shape;1359;p34"/>
          <p:cNvSpPr txBox="1"/>
          <p:nvPr>
            <p:ph type="title"/>
          </p:nvPr>
        </p:nvSpPr>
        <p:spPr>
          <a:xfrm>
            <a:off x="4000800" y="802675"/>
            <a:ext cx="3885600" cy="10248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70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1360" name="Google Shape;1360;p34"/>
          <p:cNvSpPr txBox="1"/>
          <p:nvPr>
            <p:ph idx="1" type="subTitle"/>
          </p:nvPr>
        </p:nvSpPr>
        <p:spPr>
          <a:xfrm>
            <a:off x="4000800" y="1833175"/>
            <a:ext cx="3885600" cy="87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aleway Medium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aleway Medium"/>
              <a:buNone/>
              <a:defRPr sz="1600"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aleway Medium"/>
              <a:buNone/>
              <a:defRPr sz="1600"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aleway Medium"/>
              <a:buNone/>
              <a:defRPr sz="1600"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aleway Medium"/>
              <a:buNone/>
              <a:defRPr sz="1600"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aleway Medium"/>
              <a:buNone/>
              <a:defRPr sz="1600"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aleway Medium"/>
              <a:buNone/>
              <a:defRPr sz="1600"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aleway Medium"/>
              <a:buNone/>
              <a:defRPr sz="1600"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aleway Medium"/>
              <a:buNone/>
              <a:defRPr sz="1600"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/>
        </p:txBody>
      </p:sp>
      <p:sp>
        <p:nvSpPr>
          <p:cNvPr id="1361" name="Google Shape;1361;p34"/>
          <p:cNvSpPr txBox="1"/>
          <p:nvPr>
            <p:ph idx="2" type="subTitle"/>
          </p:nvPr>
        </p:nvSpPr>
        <p:spPr>
          <a:xfrm>
            <a:off x="4000800" y="4301550"/>
            <a:ext cx="3885600" cy="27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 Medium"/>
              <a:buNone/>
              <a:defRPr sz="1200">
                <a:latin typeface="Catamaran Medium"/>
                <a:ea typeface="Catamaran Medium"/>
                <a:cs typeface="Catamaran Medium"/>
                <a:sym typeface="Catamaran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 Medium"/>
              <a:buNone/>
              <a:defRPr sz="1200"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 Medium"/>
              <a:buNone/>
              <a:defRPr sz="1200"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 Medium"/>
              <a:buNone/>
              <a:defRPr sz="1200"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 Medium"/>
              <a:buNone/>
              <a:defRPr sz="1200"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 Medium"/>
              <a:buNone/>
              <a:defRPr sz="1200"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 Medium"/>
              <a:buNone/>
              <a:defRPr sz="1200"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 Medium"/>
              <a:buNone/>
              <a:defRPr sz="1200"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 Medium"/>
              <a:buNone/>
              <a:defRPr sz="1200"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/>
        </p:txBody>
      </p:sp>
      <p:sp>
        <p:nvSpPr>
          <p:cNvPr id="1362" name="Google Shape;1362;p34"/>
          <p:cNvSpPr txBox="1"/>
          <p:nvPr/>
        </p:nvSpPr>
        <p:spPr>
          <a:xfrm>
            <a:off x="4000800" y="3588700"/>
            <a:ext cx="38856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9525" lIns="129525" spcFirstLastPara="1" rIns="129525" wrap="square" tIns="1295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"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Credits: This presentation template was created by </a:t>
            </a:r>
            <a:r>
              <a:rPr lang="en" sz="1200">
                <a:solidFill>
                  <a:schemeClr val="dk1"/>
                </a:solidFill>
                <a:uFill>
                  <a:noFill/>
                </a:uFill>
                <a:latin typeface="Catamaran SemiBold"/>
                <a:ea typeface="Catamaran SemiBold"/>
                <a:cs typeface="Catamaran SemiBold"/>
                <a:sym typeface="Catamaran SemiBold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, </a:t>
            </a:r>
            <a:r>
              <a:rPr lang="en"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and includes</a:t>
            </a:r>
            <a:r>
              <a:rPr lang="en"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 icons by </a:t>
            </a:r>
            <a:r>
              <a:rPr lang="en" sz="1200">
                <a:solidFill>
                  <a:schemeClr val="dk1"/>
                </a:solidFill>
                <a:uFill>
                  <a:noFill/>
                </a:uFill>
                <a:latin typeface="Catamaran SemiBold"/>
                <a:ea typeface="Catamaran SemiBold"/>
                <a:cs typeface="Catamaran SemiBold"/>
                <a:sym typeface="Catamaran SemiBold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, and infographics &amp; images by </a:t>
            </a:r>
            <a:r>
              <a:rPr lang="en" sz="1200">
                <a:solidFill>
                  <a:schemeClr val="dk1"/>
                </a:solidFill>
                <a:uFill>
                  <a:noFill/>
                </a:uFill>
                <a:latin typeface="Catamaran SemiBold"/>
                <a:ea typeface="Catamaran SemiBold"/>
                <a:cs typeface="Catamaran SemiBold"/>
                <a:sym typeface="Catamaran SemiBold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sz="1200"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pic>
        <p:nvPicPr>
          <p:cNvPr id="1363" name="Google Shape;1363;p34"/>
          <p:cNvPicPr preferRelativeResize="0"/>
          <p:nvPr/>
        </p:nvPicPr>
        <p:blipFill>
          <a:blip r:embed="rId5">
            <a:alphaModFix amt="30000"/>
          </a:blip>
          <a:stretch>
            <a:fillRect/>
          </a:stretch>
        </p:blipFill>
        <p:spPr>
          <a:xfrm flipH="1" rot="10800000">
            <a:off x="-204500" y="-398000"/>
            <a:ext cx="9144003" cy="620612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64" name="Google Shape;1364;p34"/>
          <p:cNvGrpSpPr/>
          <p:nvPr/>
        </p:nvGrpSpPr>
        <p:grpSpPr>
          <a:xfrm flipH="1">
            <a:off x="-355633" y="42704"/>
            <a:ext cx="4497070" cy="5216035"/>
            <a:chOff x="5082600" y="539500"/>
            <a:chExt cx="3437076" cy="3986575"/>
          </a:xfrm>
        </p:grpSpPr>
        <p:grpSp>
          <p:nvGrpSpPr>
            <p:cNvPr id="1365" name="Google Shape;1365;p34"/>
            <p:cNvGrpSpPr/>
            <p:nvPr/>
          </p:nvGrpSpPr>
          <p:grpSpPr>
            <a:xfrm>
              <a:off x="5082600" y="539500"/>
              <a:ext cx="3437076" cy="3971150"/>
              <a:chOff x="5082600" y="539500"/>
              <a:chExt cx="3437076" cy="3971150"/>
            </a:xfrm>
          </p:grpSpPr>
          <p:grpSp>
            <p:nvGrpSpPr>
              <p:cNvPr id="1366" name="Google Shape;1366;p34"/>
              <p:cNvGrpSpPr/>
              <p:nvPr/>
            </p:nvGrpSpPr>
            <p:grpSpPr>
              <a:xfrm>
                <a:off x="5082600" y="539500"/>
                <a:ext cx="3437076" cy="3971150"/>
                <a:chOff x="2222725" y="1095600"/>
                <a:chExt cx="3437076" cy="3971150"/>
              </a:xfrm>
            </p:grpSpPr>
            <p:sp>
              <p:nvSpPr>
                <p:cNvPr id="1367" name="Google Shape;1367;p34"/>
                <p:cNvSpPr/>
                <p:nvPr/>
              </p:nvSpPr>
              <p:spPr>
                <a:xfrm>
                  <a:off x="4092850" y="2165975"/>
                  <a:ext cx="1491700" cy="782350"/>
                </a:xfrm>
                <a:custGeom>
                  <a:rect b="b" l="l" r="r" t="t"/>
                  <a:pathLst>
                    <a:path extrusionOk="0" h="31294" w="59668">
                      <a:moveTo>
                        <a:pt x="39212" y="31293"/>
                      </a:moveTo>
                      <a:lnTo>
                        <a:pt x="0" y="31293"/>
                      </a:lnTo>
                      <a:lnTo>
                        <a:pt x="0" y="30549"/>
                      </a:lnTo>
                      <a:lnTo>
                        <a:pt x="38468" y="30549"/>
                      </a:lnTo>
                      <a:lnTo>
                        <a:pt x="38468" y="1"/>
                      </a:lnTo>
                      <a:lnTo>
                        <a:pt x="59667" y="1"/>
                      </a:lnTo>
                      <a:lnTo>
                        <a:pt x="59667" y="745"/>
                      </a:lnTo>
                      <a:lnTo>
                        <a:pt x="39212" y="745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68" name="Google Shape;1368;p34"/>
                <p:cNvSpPr/>
                <p:nvPr/>
              </p:nvSpPr>
              <p:spPr>
                <a:xfrm>
                  <a:off x="5573740" y="2144262"/>
                  <a:ext cx="79675" cy="61800"/>
                </a:xfrm>
                <a:custGeom>
                  <a:rect b="b" l="l" r="r" t="t"/>
                  <a:pathLst>
                    <a:path extrusionOk="0" h="2472" w="3187">
                      <a:moveTo>
                        <a:pt x="1579" y="2472"/>
                      </a:moveTo>
                      <a:cubicBezTo>
                        <a:pt x="3186" y="2472"/>
                        <a:pt x="3186" y="1"/>
                        <a:pt x="1579" y="1"/>
                      </a:cubicBezTo>
                      <a:lnTo>
                        <a:pt x="1579" y="1"/>
                      </a:lnTo>
                      <a:cubicBezTo>
                        <a:pt x="1" y="1"/>
                        <a:pt x="1" y="2472"/>
                        <a:pt x="157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69" name="Google Shape;1369;p34"/>
                <p:cNvSpPr/>
                <p:nvPr/>
              </p:nvSpPr>
              <p:spPr>
                <a:xfrm>
                  <a:off x="4555825" y="3173100"/>
                  <a:ext cx="1036900" cy="18625"/>
                </a:xfrm>
                <a:custGeom>
                  <a:rect b="b" l="l" r="r" t="t"/>
                  <a:pathLst>
                    <a:path extrusionOk="0" h="745" w="41476">
                      <a:moveTo>
                        <a:pt x="1" y="745"/>
                      </a:moveTo>
                      <a:lnTo>
                        <a:pt x="41476" y="745"/>
                      </a:lnTo>
                      <a:lnTo>
                        <a:pt x="41476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70" name="Google Shape;1370;p34"/>
                <p:cNvSpPr/>
                <p:nvPr/>
              </p:nvSpPr>
              <p:spPr>
                <a:xfrm>
                  <a:off x="2566175" y="1566775"/>
                  <a:ext cx="1329425" cy="1247575"/>
                </a:xfrm>
                <a:custGeom>
                  <a:rect b="b" l="l" r="r" t="t"/>
                  <a:pathLst>
                    <a:path extrusionOk="0" h="49903" w="53177">
                      <a:moveTo>
                        <a:pt x="1" y="1"/>
                      </a:moveTo>
                      <a:lnTo>
                        <a:pt x="1" y="745"/>
                      </a:lnTo>
                      <a:lnTo>
                        <a:pt x="29388" y="745"/>
                      </a:lnTo>
                      <a:lnTo>
                        <a:pt x="29388" y="49902"/>
                      </a:lnTo>
                      <a:lnTo>
                        <a:pt x="53177" y="49902"/>
                      </a:lnTo>
                      <a:lnTo>
                        <a:pt x="53177" y="49158"/>
                      </a:lnTo>
                      <a:lnTo>
                        <a:pt x="30132" y="49158"/>
                      </a:lnTo>
                      <a:lnTo>
                        <a:pt x="30132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71" name="Google Shape;1371;p34"/>
                <p:cNvSpPr/>
                <p:nvPr/>
              </p:nvSpPr>
              <p:spPr>
                <a:xfrm>
                  <a:off x="4065300" y="3514000"/>
                  <a:ext cx="18625" cy="1367400"/>
                </a:xfrm>
                <a:custGeom>
                  <a:rect b="b" l="l" r="r" t="t"/>
                  <a:pathLst>
                    <a:path extrusionOk="0" h="54696" w="745">
                      <a:moveTo>
                        <a:pt x="0" y="54696"/>
                      </a:moveTo>
                      <a:lnTo>
                        <a:pt x="745" y="54696"/>
                      </a:lnTo>
                      <a:lnTo>
                        <a:pt x="745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72" name="Google Shape;1372;p34"/>
                <p:cNvSpPr/>
                <p:nvPr/>
              </p:nvSpPr>
              <p:spPr>
                <a:xfrm>
                  <a:off x="3898575" y="3514000"/>
                  <a:ext cx="18625" cy="1552750"/>
                </a:xfrm>
                <a:custGeom>
                  <a:rect b="b" l="l" r="r" t="t"/>
                  <a:pathLst>
                    <a:path extrusionOk="0" h="62110" w="745">
                      <a:moveTo>
                        <a:pt x="0" y="62109"/>
                      </a:moveTo>
                      <a:lnTo>
                        <a:pt x="744" y="62109"/>
                      </a:lnTo>
                      <a:lnTo>
                        <a:pt x="744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73" name="Google Shape;1373;p34"/>
                <p:cNvSpPr/>
                <p:nvPr/>
              </p:nvSpPr>
              <p:spPr>
                <a:xfrm>
                  <a:off x="4202250" y="3313025"/>
                  <a:ext cx="1217800" cy="1383025"/>
                </a:xfrm>
                <a:custGeom>
                  <a:rect b="b" l="l" r="r" t="t"/>
                  <a:pathLst>
                    <a:path extrusionOk="0" h="55321" w="48712">
                      <a:moveTo>
                        <a:pt x="1" y="1"/>
                      </a:moveTo>
                      <a:lnTo>
                        <a:pt x="1" y="37457"/>
                      </a:lnTo>
                      <a:lnTo>
                        <a:pt x="47967" y="37457"/>
                      </a:lnTo>
                      <a:lnTo>
                        <a:pt x="47967" y="55321"/>
                      </a:lnTo>
                      <a:lnTo>
                        <a:pt x="48711" y="55321"/>
                      </a:lnTo>
                      <a:lnTo>
                        <a:pt x="48711" y="36712"/>
                      </a:lnTo>
                      <a:lnTo>
                        <a:pt x="745" y="36712"/>
                      </a:lnTo>
                      <a:lnTo>
                        <a:pt x="745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74" name="Google Shape;1374;p34"/>
                <p:cNvSpPr/>
                <p:nvPr/>
              </p:nvSpPr>
              <p:spPr>
                <a:xfrm>
                  <a:off x="2822225" y="3313025"/>
                  <a:ext cx="943875" cy="564250"/>
                </a:xfrm>
                <a:custGeom>
                  <a:rect b="b" l="l" r="r" t="t"/>
                  <a:pathLst>
                    <a:path extrusionOk="0" h="22570" w="37755">
                      <a:moveTo>
                        <a:pt x="37010" y="1"/>
                      </a:moveTo>
                      <a:lnTo>
                        <a:pt x="37010" y="21825"/>
                      </a:lnTo>
                      <a:lnTo>
                        <a:pt x="1" y="21825"/>
                      </a:lnTo>
                      <a:lnTo>
                        <a:pt x="1" y="22570"/>
                      </a:lnTo>
                      <a:lnTo>
                        <a:pt x="37754" y="22570"/>
                      </a:lnTo>
                      <a:lnTo>
                        <a:pt x="37754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75" name="Google Shape;1375;p34"/>
                <p:cNvSpPr/>
                <p:nvPr/>
              </p:nvSpPr>
              <p:spPr>
                <a:xfrm>
                  <a:off x="3932800" y="1126125"/>
                  <a:ext cx="282875" cy="1506600"/>
                </a:xfrm>
                <a:custGeom>
                  <a:rect b="b" l="l" r="r" t="t"/>
                  <a:pathLst>
                    <a:path extrusionOk="0" h="60264" w="11315">
                      <a:moveTo>
                        <a:pt x="1" y="0"/>
                      </a:moveTo>
                      <a:lnTo>
                        <a:pt x="1" y="60263"/>
                      </a:lnTo>
                      <a:lnTo>
                        <a:pt x="11315" y="60263"/>
                      </a:lnTo>
                      <a:lnTo>
                        <a:pt x="11315" y="16734"/>
                      </a:lnTo>
                      <a:lnTo>
                        <a:pt x="10570" y="16734"/>
                      </a:lnTo>
                      <a:lnTo>
                        <a:pt x="10570" y="59519"/>
                      </a:lnTo>
                      <a:lnTo>
                        <a:pt x="745" y="59519"/>
                      </a:lnTo>
                      <a:lnTo>
                        <a:pt x="745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76" name="Google Shape;1376;p34"/>
                <p:cNvSpPr/>
                <p:nvPr/>
              </p:nvSpPr>
              <p:spPr>
                <a:xfrm>
                  <a:off x="3747450" y="4004525"/>
                  <a:ext cx="18650" cy="640925"/>
                </a:xfrm>
                <a:custGeom>
                  <a:rect b="b" l="l" r="r" t="t"/>
                  <a:pathLst>
                    <a:path extrusionOk="0" h="25637" w="746">
                      <a:moveTo>
                        <a:pt x="1" y="25636"/>
                      </a:moveTo>
                      <a:lnTo>
                        <a:pt x="745" y="25636"/>
                      </a:lnTo>
                      <a:lnTo>
                        <a:pt x="745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77" name="Google Shape;1377;p34"/>
                <p:cNvSpPr/>
                <p:nvPr/>
              </p:nvSpPr>
              <p:spPr>
                <a:xfrm>
                  <a:off x="4359325" y="3514000"/>
                  <a:ext cx="646100" cy="305225"/>
                </a:xfrm>
                <a:custGeom>
                  <a:rect b="b" l="l" r="r" t="t"/>
                  <a:pathLst>
                    <a:path extrusionOk="0" h="12209" w="25844">
                      <a:moveTo>
                        <a:pt x="0" y="1"/>
                      </a:moveTo>
                      <a:lnTo>
                        <a:pt x="0" y="12208"/>
                      </a:lnTo>
                      <a:lnTo>
                        <a:pt x="25844" y="12208"/>
                      </a:lnTo>
                      <a:lnTo>
                        <a:pt x="25844" y="11464"/>
                      </a:lnTo>
                      <a:lnTo>
                        <a:pt x="745" y="11464"/>
                      </a:lnTo>
                      <a:lnTo>
                        <a:pt x="745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78" name="Google Shape;1378;p34"/>
                <p:cNvSpPr/>
                <p:nvPr/>
              </p:nvSpPr>
              <p:spPr>
                <a:xfrm>
                  <a:off x="2265150" y="2795700"/>
                  <a:ext cx="1434044" cy="206225"/>
                </a:xfrm>
                <a:custGeom>
                  <a:rect b="b" l="l" r="r" t="t"/>
                  <a:pathLst>
                    <a:path extrusionOk="0" h="8249" w="78902">
                      <a:moveTo>
                        <a:pt x="1" y="1"/>
                      </a:moveTo>
                      <a:lnTo>
                        <a:pt x="1" y="745"/>
                      </a:lnTo>
                      <a:lnTo>
                        <a:pt x="43471" y="745"/>
                      </a:lnTo>
                      <a:lnTo>
                        <a:pt x="43471" y="8248"/>
                      </a:lnTo>
                      <a:lnTo>
                        <a:pt x="78902" y="8248"/>
                      </a:lnTo>
                      <a:lnTo>
                        <a:pt x="78902" y="7504"/>
                      </a:lnTo>
                      <a:lnTo>
                        <a:pt x="44215" y="7504"/>
                      </a:lnTo>
                      <a:lnTo>
                        <a:pt x="44215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79" name="Google Shape;1379;p34"/>
                <p:cNvSpPr/>
                <p:nvPr/>
              </p:nvSpPr>
              <p:spPr>
                <a:xfrm>
                  <a:off x="4164300" y="1513925"/>
                  <a:ext cx="80400" cy="62550"/>
                </a:xfrm>
                <a:custGeom>
                  <a:rect b="b" l="l" r="r" t="t"/>
                  <a:pathLst>
                    <a:path extrusionOk="0" h="2502" w="3216">
                      <a:moveTo>
                        <a:pt x="1608" y="2502"/>
                      </a:moveTo>
                      <a:cubicBezTo>
                        <a:pt x="3216" y="250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80" name="Google Shape;1380;p34"/>
                <p:cNvSpPr/>
                <p:nvPr/>
              </p:nvSpPr>
              <p:spPr>
                <a:xfrm>
                  <a:off x="3903775" y="1095600"/>
                  <a:ext cx="80425" cy="61800"/>
                </a:xfrm>
                <a:custGeom>
                  <a:rect b="b" l="l" r="r" t="t"/>
                  <a:pathLst>
                    <a:path extrusionOk="0" h="2472" w="3217">
                      <a:moveTo>
                        <a:pt x="1608" y="2472"/>
                      </a:moveTo>
                      <a:cubicBezTo>
                        <a:pt x="3216" y="247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1" y="1"/>
                        <a:pt x="1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81" name="Google Shape;1381;p34"/>
                <p:cNvSpPr/>
                <p:nvPr/>
              </p:nvSpPr>
              <p:spPr>
                <a:xfrm>
                  <a:off x="2526725" y="1542225"/>
                  <a:ext cx="80425" cy="61800"/>
                </a:xfrm>
                <a:custGeom>
                  <a:rect b="b" l="l" r="r" t="t"/>
                  <a:pathLst>
                    <a:path extrusionOk="0" h="2472" w="3217">
                      <a:moveTo>
                        <a:pt x="1608" y="2471"/>
                      </a:moveTo>
                      <a:cubicBezTo>
                        <a:pt x="3216" y="2471"/>
                        <a:pt x="3216" y="0"/>
                        <a:pt x="1608" y="0"/>
                      </a:cubicBezTo>
                      <a:lnTo>
                        <a:pt x="1608" y="0"/>
                      </a:lnTo>
                      <a:cubicBezTo>
                        <a:pt x="1" y="0"/>
                        <a:pt x="1" y="2471"/>
                        <a:pt x="1608" y="2471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82" name="Google Shape;1382;p34"/>
                <p:cNvSpPr/>
                <p:nvPr/>
              </p:nvSpPr>
              <p:spPr>
                <a:xfrm>
                  <a:off x="2222725" y="2779325"/>
                  <a:ext cx="80425" cy="62550"/>
                </a:xfrm>
                <a:custGeom>
                  <a:rect b="b" l="l" r="r" t="t"/>
                  <a:pathLst>
                    <a:path extrusionOk="0" h="2502" w="3217">
                      <a:moveTo>
                        <a:pt x="1609" y="2502"/>
                      </a:moveTo>
                      <a:cubicBezTo>
                        <a:pt x="3217" y="2502"/>
                        <a:pt x="3217" y="1"/>
                        <a:pt x="1609" y="1"/>
                      </a:cubicBezTo>
                      <a:lnTo>
                        <a:pt x="1609" y="1"/>
                      </a:lnTo>
                      <a:cubicBezTo>
                        <a:pt x="1" y="1"/>
                        <a:pt x="1" y="2502"/>
                        <a:pt x="1609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83" name="Google Shape;1383;p34"/>
                <p:cNvSpPr/>
                <p:nvPr/>
              </p:nvSpPr>
              <p:spPr>
                <a:xfrm>
                  <a:off x="2757698" y="3840025"/>
                  <a:ext cx="80425" cy="62550"/>
                </a:xfrm>
                <a:custGeom>
                  <a:rect b="b" l="l" r="r" t="t"/>
                  <a:pathLst>
                    <a:path extrusionOk="0" h="2502" w="3217">
                      <a:moveTo>
                        <a:pt x="1608" y="2502"/>
                      </a:moveTo>
                      <a:cubicBezTo>
                        <a:pt x="3216" y="250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84" name="Google Shape;1384;p34"/>
                <p:cNvSpPr/>
                <p:nvPr/>
              </p:nvSpPr>
              <p:spPr>
                <a:xfrm>
                  <a:off x="3716561" y="4639906"/>
                  <a:ext cx="80425" cy="61800"/>
                </a:xfrm>
                <a:custGeom>
                  <a:rect b="b" l="l" r="r" t="t"/>
                  <a:pathLst>
                    <a:path extrusionOk="0" h="2472" w="3217">
                      <a:moveTo>
                        <a:pt x="1609" y="2472"/>
                      </a:moveTo>
                      <a:cubicBezTo>
                        <a:pt x="3217" y="2472"/>
                        <a:pt x="3217" y="0"/>
                        <a:pt x="1609" y="0"/>
                      </a:cubicBezTo>
                      <a:lnTo>
                        <a:pt x="1609" y="0"/>
                      </a:lnTo>
                      <a:cubicBezTo>
                        <a:pt x="1" y="0"/>
                        <a:pt x="1" y="2472"/>
                        <a:pt x="160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85" name="Google Shape;1385;p34"/>
                <p:cNvSpPr/>
                <p:nvPr/>
              </p:nvSpPr>
              <p:spPr>
                <a:xfrm>
                  <a:off x="3716579" y="3947448"/>
                  <a:ext cx="80400" cy="61800"/>
                </a:xfrm>
                <a:custGeom>
                  <a:rect b="b" l="l" r="r" t="t"/>
                  <a:pathLst>
                    <a:path extrusionOk="0" h="2472" w="3216">
                      <a:moveTo>
                        <a:pt x="1608" y="2471"/>
                      </a:moveTo>
                      <a:cubicBezTo>
                        <a:pt x="3216" y="2471"/>
                        <a:pt x="3216" y="0"/>
                        <a:pt x="1608" y="0"/>
                      </a:cubicBezTo>
                      <a:lnTo>
                        <a:pt x="1608" y="0"/>
                      </a:lnTo>
                      <a:cubicBezTo>
                        <a:pt x="0" y="0"/>
                        <a:pt x="0" y="2471"/>
                        <a:pt x="1608" y="2471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86" name="Google Shape;1386;p34"/>
                <p:cNvSpPr/>
                <p:nvPr/>
              </p:nvSpPr>
              <p:spPr>
                <a:xfrm>
                  <a:off x="4034025" y="4848625"/>
                  <a:ext cx="80425" cy="61800"/>
                </a:xfrm>
                <a:custGeom>
                  <a:rect b="b" l="l" r="r" t="t"/>
                  <a:pathLst>
                    <a:path extrusionOk="0" h="2472" w="3217">
                      <a:moveTo>
                        <a:pt x="1609" y="2472"/>
                      </a:moveTo>
                      <a:cubicBezTo>
                        <a:pt x="3217" y="2472"/>
                        <a:pt x="3217" y="1"/>
                        <a:pt x="1609" y="1"/>
                      </a:cubicBezTo>
                      <a:lnTo>
                        <a:pt x="1609" y="1"/>
                      </a:lnTo>
                      <a:cubicBezTo>
                        <a:pt x="1" y="1"/>
                        <a:pt x="1" y="2472"/>
                        <a:pt x="160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87" name="Google Shape;1387;p34"/>
                <p:cNvSpPr/>
                <p:nvPr/>
              </p:nvSpPr>
              <p:spPr>
                <a:xfrm>
                  <a:off x="5371216" y="4691404"/>
                  <a:ext cx="79675" cy="61800"/>
                </a:xfrm>
                <a:custGeom>
                  <a:rect b="b" l="l" r="r" t="t"/>
                  <a:pathLst>
                    <a:path extrusionOk="0" h="2472" w="3187">
                      <a:moveTo>
                        <a:pt x="1609" y="2472"/>
                      </a:moveTo>
                      <a:cubicBezTo>
                        <a:pt x="3187" y="2472"/>
                        <a:pt x="3187" y="0"/>
                        <a:pt x="1609" y="0"/>
                      </a:cubicBezTo>
                      <a:lnTo>
                        <a:pt x="1609" y="0"/>
                      </a:lnTo>
                      <a:cubicBezTo>
                        <a:pt x="1" y="0"/>
                        <a:pt x="1" y="2472"/>
                        <a:pt x="160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88" name="Google Shape;1388;p34"/>
                <p:cNvSpPr/>
                <p:nvPr/>
              </p:nvSpPr>
              <p:spPr>
                <a:xfrm>
                  <a:off x="4982761" y="3778219"/>
                  <a:ext cx="80425" cy="61800"/>
                </a:xfrm>
                <a:custGeom>
                  <a:rect b="b" l="l" r="r" t="t"/>
                  <a:pathLst>
                    <a:path extrusionOk="0" h="2472" w="3217">
                      <a:moveTo>
                        <a:pt x="1608" y="2472"/>
                      </a:moveTo>
                      <a:cubicBezTo>
                        <a:pt x="3216" y="247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89" name="Google Shape;1389;p34"/>
                <p:cNvSpPr/>
                <p:nvPr/>
              </p:nvSpPr>
              <p:spPr>
                <a:xfrm>
                  <a:off x="5580126" y="3151513"/>
                  <a:ext cx="79675" cy="61800"/>
                </a:xfrm>
                <a:custGeom>
                  <a:rect b="b" l="l" r="r" t="t"/>
                  <a:pathLst>
                    <a:path extrusionOk="0" h="2472" w="3187">
                      <a:moveTo>
                        <a:pt x="1608" y="2472"/>
                      </a:moveTo>
                      <a:cubicBezTo>
                        <a:pt x="3186" y="2472"/>
                        <a:pt x="318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90" name="Google Shape;1390;p34"/>
                <p:cNvSpPr/>
                <p:nvPr/>
              </p:nvSpPr>
              <p:spPr>
                <a:xfrm>
                  <a:off x="2566175" y="3254975"/>
                  <a:ext cx="1191725" cy="18625"/>
                </a:xfrm>
                <a:custGeom>
                  <a:rect b="b" l="l" r="r" t="t"/>
                  <a:pathLst>
                    <a:path extrusionOk="0" h="745" w="47669">
                      <a:moveTo>
                        <a:pt x="1" y="745"/>
                      </a:moveTo>
                      <a:lnTo>
                        <a:pt x="47669" y="745"/>
                      </a:lnTo>
                      <a:lnTo>
                        <a:pt x="47669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91" name="Google Shape;1391;p34"/>
                <p:cNvSpPr/>
                <p:nvPr/>
              </p:nvSpPr>
              <p:spPr>
                <a:xfrm>
                  <a:off x="4648125" y="3542300"/>
                  <a:ext cx="357300" cy="18625"/>
                </a:xfrm>
                <a:custGeom>
                  <a:rect b="b" l="l" r="r" t="t"/>
                  <a:pathLst>
                    <a:path extrusionOk="0" h="745" w="14292">
                      <a:moveTo>
                        <a:pt x="1" y="745"/>
                      </a:moveTo>
                      <a:lnTo>
                        <a:pt x="14292" y="745"/>
                      </a:lnTo>
                      <a:lnTo>
                        <a:pt x="14292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92" name="Google Shape;1392;p34"/>
                <p:cNvSpPr/>
                <p:nvPr/>
              </p:nvSpPr>
              <p:spPr>
                <a:xfrm>
                  <a:off x="4523075" y="1163350"/>
                  <a:ext cx="223325" cy="1721700"/>
                </a:xfrm>
                <a:custGeom>
                  <a:rect b="b" l="l" r="r" t="t"/>
                  <a:pathLst>
                    <a:path extrusionOk="0" h="68868" w="8933">
                      <a:moveTo>
                        <a:pt x="8188" y="0"/>
                      </a:moveTo>
                      <a:lnTo>
                        <a:pt x="8188" y="25159"/>
                      </a:lnTo>
                      <a:lnTo>
                        <a:pt x="0" y="25159"/>
                      </a:lnTo>
                      <a:lnTo>
                        <a:pt x="0" y="68868"/>
                      </a:lnTo>
                      <a:lnTo>
                        <a:pt x="745" y="68868"/>
                      </a:lnTo>
                      <a:lnTo>
                        <a:pt x="745" y="25904"/>
                      </a:lnTo>
                      <a:lnTo>
                        <a:pt x="8933" y="25904"/>
                      </a:lnTo>
                      <a:lnTo>
                        <a:pt x="8933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93" name="Google Shape;1393;p34"/>
                <p:cNvSpPr/>
                <p:nvPr/>
              </p:nvSpPr>
              <p:spPr>
                <a:xfrm>
                  <a:off x="3066375" y="3542300"/>
                  <a:ext cx="279175" cy="18625"/>
                </a:xfrm>
                <a:custGeom>
                  <a:rect b="b" l="l" r="r" t="t"/>
                  <a:pathLst>
                    <a:path extrusionOk="0" h="745" w="11167">
                      <a:moveTo>
                        <a:pt x="1" y="745"/>
                      </a:moveTo>
                      <a:lnTo>
                        <a:pt x="11166" y="745"/>
                      </a:lnTo>
                      <a:lnTo>
                        <a:pt x="11166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94" name="Google Shape;1394;p34"/>
                <p:cNvSpPr/>
                <p:nvPr/>
              </p:nvSpPr>
              <p:spPr>
                <a:xfrm>
                  <a:off x="3583700" y="1575725"/>
                  <a:ext cx="18650" cy="614850"/>
                </a:xfrm>
                <a:custGeom>
                  <a:rect b="b" l="l" r="r" t="t"/>
                  <a:pathLst>
                    <a:path extrusionOk="0" h="24594" w="746">
                      <a:moveTo>
                        <a:pt x="1" y="24593"/>
                      </a:moveTo>
                      <a:lnTo>
                        <a:pt x="745" y="24593"/>
                      </a:lnTo>
                      <a:lnTo>
                        <a:pt x="745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95" name="Google Shape;1395;p34"/>
                <p:cNvSpPr/>
                <p:nvPr/>
              </p:nvSpPr>
              <p:spPr>
                <a:xfrm>
                  <a:off x="2655200" y="2276150"/>
                  <a:ext cx="912600" cy="18625"/>
                </a:xfrm>
                <a:custGeom>
                  <a:rect b="b" l="l" r="r" t="t"/>
                  <a:pathLst>
                    <a:path extrusionOk="0" h="745" w="36504">
                      <a:moveTo>
                        <a:pt x="1" y="745"/>
                      </a:moveTo>
                      <a:lnTo>
                        <a:pt x="36504" y="745"/>
                      </a:lnTo>
                      <a:lnTo>
                        <a:pt x="36504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96" name="Google Shape;1396;p34"/>
                <p:cNvSpPr/>
                <p:nvPr/>
              </p:nvSpPr>
              <p:spPr>
                <a:xfrm>
                  <a:off x="5064950" y="1507225"/>
                  <a:ext cx="18650" cy="375925"/>
                </a:xfrm>
                <a:custGeom>
                  <a:rect b="b" l="l" r="r" t="t"/>
                  <a:pathLst>
                    <a:path extrusionOk="0" h="15037" w="746">
                      <a:moveTo>
                        <a:pt x="1" y="15037"/>
                      </a:moveTo>
                      <a:lnTo>
                        <a:pt x="745" y="15037"/>
                      </a:lnTo>
                      <a:lnTo>
                        <a:pt x="745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97" name="Google Shape;1397;p34"/>
                <p:cNvSpPr/>
                <p:nvPr/>
              </p:nvSpPr>
              <p:spPr>
                <a:xfrm>
                  <a:off x="4695025" y="1132825"/>
                  <a:ext cx="79675" cy="61800"/>
                </a:xfrm>
                <a:custGeom>
                  <a:rect b="b" l="l" r="r" t="t"/>
                  <a:pathLst>
                    <a:path extrusionOk="0" h="2472" w="3187">
                      <a:moveTo>
                        <a:pt x="1608" y="2472"/>
                      </a:moveTo>
                      <a:cubicBezTo>
                        <a:pt x="3186" y="2472"/>
                        <a:pt x="3186" y="0"/>
                        <a:pt x="1608" y="0"/>
                      </a:cubicBezTo>
                      <a:lnTo>
                        <a:pt x="1608" y="0"/>
                      </a:lnTo>
                      <a:cubicBezTo>
                        <a:pt x="0" y="0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98" name="Google Shape;1398;p34"/>
                <p:cNvSpPr/>
                <p:nvPr/>
              </p:nvSpPr>
              <p:spPr>
                <a:xfrm>
                  <a:off x="5034064" y="1879391"/>
                  <a:ext cx="80425" cy="61800"/>
                </a:xfrm>
                <a:custGeom>
                  <a:rect b="b" l="l" r="r" t="t"/>
                  <a:pathLst>
                    <a:path extrusionOk="0" h="2472" w="3217">
                      <a:moveTo>
                        <a:pt x="1609" y="2471"/>
                      </a:moveTo>
                      <a:cubicBezTo>
                        <a:pt x="3216" y="2471"/>
                        <a:pt x="3216" y="0"/>
                        <a:pt x="1609" y="0"/>
                      </a:cubicBezTo>
                      <a:lnTo>
                        <a:pt x="1609" y="0"/>
                      </a:lnTo>
                      <a:cubicBezTo>
                        <a:pt x="1" y="0"/>
                        <a:pt x="1" y="2471"/>
                        <a:pt x="1609" y="2471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99" name="Google Shape;1399;p34"/>
                <p:cNvSpPr/>
                <p:nvPr/>
              </p:nvSpPr>
              <p:spPr>
                <a:xfrm>
                  <a:off x="5034072" y="1452088"/>
                  <a:ext cx="80425" cy="61825"/>
                </a:xfrm>
                <a:custGeom>
                  <a:rect b="b" l="l" r="r" t="t"/>
                  <a:pathLst>
                    <a:path extrusionOk="0" h="2473" w="3217">
                      <a:moveTo>
                        <a:pt x="1609" y="2472"/>
                      </a:moveTo>
                      <a:cubicBezTo>
                        <a:pt x="3216" y="2472"/>
                        <a:pt x="3216" y="1"/>
                        <a:pt x="1609" y="1"/>
                      </a:cubicBezTo>
                      <a:lnTo>
                        <a:pt x="1609" y="1"/>
                      </a:lnTo>
                      <a:cubicBezTo>
                        <a:pt x="1" y="1"/>
                        <a:pt x="1" y="2472"/>
                        <a:pt x="160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00" name="Google Shape;1400;p34"/>
                <p:cNvSpPr/>
                <p:nvPr/>
              </p:nvSpPr>
              <p:spPr>
                <a:xfrm>
                  <a:off x="4982761" y="3520713"/>
                  <a:ext cx="80425" cy="61800"/>
                </a:xfrm>
                <a:custGeom>
                  <a:rect b="b" l="l" r="r" t="t"/>
                  <a:pathLst>
                    <a:path extrusionOk="0" h="2472" w="3217">
                      <a:moveTo>
                        <a:pt x="1608" y="2472"/>
                      </a:moveTo>
                      <a:cubicBezTo>
                        <a:pt x="3216" y="247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01" name="Google Shape;1401;p34"/>
                <p:cNvSpPr/>
                <p:nvPr/>
              </p:nvSpPr>
              <p:spPr>
                <a:xfrm>
                  <a:off x="4614625" y="3520700"/>
                  <a:ext cx="79675" cy="62550"/>
                </a:xfrm>
                <a:custGeom>
                  <a:rect b="b" l="l" r="r" t="t"/>
                  <a:pathLst>
                    <a:path extrusionOk="0" h="2502" w="3187">
                      <a:moveTo>
                        <a:pt x="1579" y="2502"/>
                      </a:moveTo>
                      <a:cubicBezTo>
                        <a:pt x="3186" y="2502"/>
                        <a:pt x="3186" y="1"/>
                        <a:pt x="1579" y="1"/>
                      </a:cubicBezTo>
                      <a:lnTo>
                        <a:pt x="1579" y="1"/>
                      </a:lnTo>
                      <a:cubicBezTo>
                        <a:pt x="1" y="1"/>
                        <a:pt x="1" y="2502"/>
                        <a:pt x="1579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02" name="Google Shape;1402;p34"/>
                <p:cNvSpPr/>
                <p:nvPr/>
              </p:nvSpPr>
              <p:spPr>
                <a:xfrm>
                  <a:off x="3330849" y="3520342"/>
                  <a:ext cx="79675" cy="62550"/>
                </a:xfrm>
                <a:custGeom>
                  <a:rect b="b" l="l" r="r" t="t"/>
                  <a:pathLst>
                    <a:path extrusionOk="0" h="2502" w="3187">
                      <a:moveTo>
                        <a:pt x="1578" y="2502"/>
                      </a:moveTo>
                      <a:cubicBezTo>
                        <a:pt x="3186" y="2502"/>
                        <a:pt x="3186" y="1"/>
                        <a:pt x="1578" y="1"/>
                      </a:cubicBezTo>
                      <a:lnTo>
                        <a:pt x="1578" y="1"/>
                      </a:lnTo>
                      <a:cubicBezTo>
                        <a:pt x="0" y="1"/>
                        <a:pt x="0" y="2502"/>
                        <a:pt x="1578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03" name="Google Shape;1403;p34"/>
                <p:cNvSpPr/>
                <p:nvPr/>
              </p:nvSpPr>
              <p:spPr>
                <a:xfrm>
                  <a:off x="3004169" y="3526648"/>
                  <a:ext cx="80400" cy="62550"/>
                </a:xfrm>
                <a:custGeom>
                  <a:rect b="b" l="l" r="r" t="t"/>
                  <a:pathLst>
                    <a:path extrusionOk="0" h="2502" w="3216">
                      <a:moveTo>
                        <a:pt x="1608" y="2502"/>
                      </a:moveTo>
                      <a:cubicBezTo>
                        <a:pt x="3216" y="250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04" name="Google Shape;1404;p34"/>
                <p:cNvSpPr/>
                <p:nvPr/>
              </p:nvSpPr>
              <p:spPr>
                <a:xfrm>
                  <a:off x="2530450" y="3238600"/>
                  <a:ext cx="79675" cy="61800"/>
                </a:xfrm>
                <a:custGeom>
                  <a:rect b="b" l="l" r="r" t="t"/>
                  <a:pathLst>
                    <a:path extrusionOk="0" h="2472" w="3187">
                      <a:moveTo>
                        <a:pt x="1579" y="2472"/>
                      </a:moveTo>
                      <a:cubicBezTo>
                        <a:pt x="3186" y="2472"/>
                        <a:pt x="3186" y="0"/>
                        <a:pt x="1579" y="0"/>
                      </a:cubicBezTo>
                      <a:lnTo>
                        <a:pt x="1579" y="0"/>
                      </a:lnTo>
                      <a:cubicBezTo>
                        <a:pt x="1" y="0"/>
                        <a:pt x="1" y="2472"/>
                        <a:pt x="157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05" name="Google Shape;1405;p34"/>
                <p:cNvSpPr/>
                <p:nvPr/>
              </p:nvSpPr>
              <p:spPr>
                <a:xfrm>
                  <a:off x="3552074" y="2254195"/>
                  <a:ext cx="79675" cy="62550"/>
                </a:xfrm>
                <a:custGeom>
                  <a:rect b="b" l="l" r="r" t="t"/>
                  <a:pathLst>
                    <a:path extrusionOk="0" h="2502" w="3187">
                      <a:moveTo>
                        <a:pt x="1608" y="2502"/>
                      </a:moveTo>
                      <a:cubicBezTo>
                        <a:pt x="3186" y="2502"/>
                        <a:pt x="318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06" name="Google Shape;1406;p34"/>
                <p:cNvSpPr/>
                <p:nvPr/>
              </p:nvSpPr>
              <p:spPr>
                <a:xfrm>
                  <a:off x="2617250" y="2255300"/>
                  <a:ext cx="79650" cy="62550"/>
                </a:xfrm>
                <a:custGeom>
                  <a:rect b="b" l="l" r="r" t="t"/>
                  <a:pathLst>
                    <a:path extrusionOk="0" h="2502" w="3186">
                      <a:moveTo>
                        <a:pt x="1578" y="2502"/>
                      </a:moveTo>
                      <a:cubicBezTo>
                        <a:pt x="3186" y="2502"/>
                        <a:pt x="3186" y="1"/>
                        <a:pt x="1578" y="1"/>
                      </a:cubicBezTo>
                      <a:lnTo>
                        <a:pt x="1578" y="1"/>
                      </a:lnTo>
                      <a:cubicBezTo>
                        <a:pt x="0" y="1"/>
                        <a:pt x="0" y="2502"/>
                        <a:pt x="1578" y="2502"/>
                      </a:cubicBezTo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07" name="Google Shape;1407;p34"/>
                <p:cNvSpPr/>
                <p:nvPr/>
              </p:nvSpPr>
              <p:spPr>
                <a:xfrm>
                  <a:off x="3555425" y="1542225"/>
                  <a:ext cx="80400" cy="61800"/>
                </a:xfrm>
                <a:custGeom>
                  <a:rect b="b" l="l" r="r" t="t"/>
                  <a:pathLst>
                    <a:path extrusionOk="0" h="2472" w="3216">
                      <a:moveTo>
                        <a:pt x="1608" y="2471"/>
                      </a:moveTo>
                      <a:cubicBezTo>
                        <a:pt x="3216" y="2471"/>
                        <a:pt x="3216" y="0"/>
                        <a:pt x="1608" y="0"/>
                      </a:cubicBezTo>
                      <a:lnTo>
                        <a:pt x="1608" y="0"/>
                      </a:lnTo>
                      <a:cubicBezTo>
                        <a:pt x="0" y="0"/>
                        <a:pt x="0" y="2471"/>
                        <a:pt x="1608" y="2471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08" name="Google Shape;1408;p34"/>
                <p:cNvSpPr/>
                <p:nvPr/>
              </p:nvSpPr>
              <p:spPr>
                <a:xfrm>
                  <a:off x="3551700" y="2185498"/>
                  <a:ext cx="80425" cy="61800"/>
                </a:xfrm>
                <a:custGeom>
                  <a:rect b="b" l="l" r="r" t="t"/>
                  <a:pathLst>
                    <a:path extrusionOk="0" h="2472" w="3217">
                      <a:moveTo>
                        <a:pt x="1608" y="2472"/>
                      </a:moveTo>
                      <a:cubicBezTo>
                        <a:pt x="3216" y="2472"/>
                        <a:pt x="3216" y="0"/>
                        <a:pt x="1608" y="0"/>
                      </a:cubicBezTo>
                      <a:lnTo>
                        <a:pt x="1608" y="0"/>
                      </a:lnTo>
                      <a:cubicBezTo>
                        <a:pt x="30" y="0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409" name="Google Shape;1409;p34"/>
              <p:cNvGrpSpPr/>
              <p:nvPr/>
            </p:nvGrpSpPr>
            <p:grpSpPr>
              <a:xfrm>
                <a:off x="5410000" y="3637511"/>
                <a:ext cx="1017675" cy="63064"/>
                <a:chOff x="2617250" y="2254786"/>
                <a:chExt cx="1017675" cy="63064"/>
              </a:xfrm>
            </p:grpSpPr>
            <p:sp>
              <p:nvSpPr>
                <p:cNvPr id="1410" name="Google Shape;1410;p34"/>
                <p:cNvSpPr/>
                <p:nvPr/>
              </p:nvSpPr>
              <p:spPr>
                <a:xfrm>
                  <a:off x="2655200" y="2276150"/>
                  <a:ext cx="912600" cy="18625"/>
                </a:xfrm>
                <a:custGeom>
                  <a:rect b="b" l="l" r="r" t="t"/>
                  <a:pathLst>
                    <a:path extrusionOk="0" h="745" w="36504">
                      <a:moveTo>
                        <a:pt x="1" y="745"/>
                      </a:moveTo>
                      <a:lnTo>
                        <a:pt x="36504" y="745"/>
                      </a:lnTo>
                      <a:lnTo>
                        <a:pt x="36504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11" name="Google Shape;1411;p34"/>
                <p:cNvSpPr/>
                <p:nvPr/>
              </p:nvSpPr>
              <p:spPr>
                <a:xfrm>
                  <a:off x="3555250" y="2254786"/>
                  <a:ext cx="79675" cy="62550"/>
                </a:xfrm>
                <a:custGeom>
                  <a:rect b="b" l="l" r="r" t="t"/>
                  <a:pathLst>
                    <a:path extrusionOk="0" h="2502" w="3187">
                      <a:moveTo>
                        <a:pt x="1608" y="2502"/>
                      </a:moveTo>
                      <a:cubicBezTo>
                        <a:pt x="3186" y="2502"/>
                        <a:pt x="318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12" name="Google Shape;1412;p34"/>
                <p:cNvSpPr/>
                <p:nvPr/>
              </p:nvSpPr>
              <p:spPr>
                <a:xfrm>
                  <a:off x="2617250" y="2255300"/>
                  <a:ext cx="79650" cy="62550"/>
                </a:xfrm>
                <a:custGeom>
                  <a:rect b="b" l="l" r="r" t="t"/>
                  <a:pathLst>
                    <a:path extrusionOk="0" h="2502" w="3186">
                      <a:moveTo>
                        <a:pt x="1578" y="2502"/>
                      </a:moveTo>
                      <a:cubicBezTo>
                        <a:pt x="3186" y="2502"/>
                        <a:pt x="3186" y="1"/>
                        <a:pt x="1578" y="1"/>
                      </a:cubicBezTo>
                      <a:lnTo>
                        <a:pt x="1578" y="1"/>
                      </a:lnTo>
                      <a:cubicBezTo>
                        <a:pt x="0" y="1"/>
                        <a:pt x="0" y="2502"/>
                        <a:pt x="1578" y="2502"/>
                      </a:cubicBezTo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1413" name="Google Shape;1413;p34"/>
            <p:cNvSpPr/>
            <p:nvPr/>
          </p:nvSpPr>
          <p:spPr>
            <a:xfrm>
              <a:off x="6728750" y="4464275"/>
              <a:ext cx="80425" cy="61800"/>
            </a:xfrm>
            <a:custGeom>
              <a:rect b="b" l="l" r="r" t="t"/>
              <a:pathLst>
                <a:path extrusionOk="0" h="2472" w="3217">
                  <a:moveTo>
                    <a:pt x="1609" y="2472"/>
                  </a:moveTo>
                  <a:cubicBezTo>
                    <a:pt x="3217" y="2472"/>
                    <a:pt x="3217" y="0"/>
                    <a:pt x="1609" y="0"/>
                  </a:cubicBezTo>
                  <a:lnTo>
                    <a:pt x="1609" y="0"/>
                  </a:lnTo>
                  <a:cubicBezTo>
                    <a:pt x="1" y="0"/>
                    <a:pt x="1" y="2472"/>
                    <a:pt x="1609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5" name="Google Shape;1415;p35"/>
          <p:cNvGrpSpPr/>
          <p:nvPr/>
        </p:nvGrpSpPr>
        <p:grpSpPr>
          <a:xfrm rot="-5400000">
            <a:off x="6286467" y="917654"/>
            <a:ext cx="4497070" cy="2884760"/>
            <a:chOff x="5880542" y="-2979471"/>
            <a:chExt cx="4497070" cy="2884760"/>
          </a:xfrm>
        </p:grpSpPr>
        <p:sp>
          <p:nvSpPr>
            <p:cNvPr id="1416" name="Google Shape;1416;p35"/>
            <p:cNvSpPr/>
            <p:nvPr/>
          </p:nvSpPr>
          <p:spPr>
            <a:xfrm flipH="1">
              <a:off x="5979000" y="-1578992"/>
              <a:ext cx="1951740" cy="1023627"/>
            </a:xfrm>
            <a:custGeom>
              <a:rect b="b" l="l" r="r" t="t"/>
              <a:pathLst>
                <a:path extrusionOk="0" h="31294" w="59668">
                  <a:moveTo>
                    <a:pt x="39212" y="31293"/>
                  </a:moveTo>
                  <a:lnTo>
                    <a:pt x="0" y="31293"/>
                  </a:lnTo>
                  <a:lnTo>
                    <a:pt x="0" y="30549"/>
                  </a:lnTo>
                  <a:lnTo>
                    <a:pt x="38468" y="30549"/>
                  </a:lnTo>
                  <a:lnTo>
                    <a:pt x="38468" y="1"/>
                  </a:lnTo>
                  <a:lnTo>
                    <a:pt x="59667" y="1"/>
                  </a:lnTo>
                  <a:lnTo>
                    <a:pt x="59667" y="745"/>
                  </a:lnTo>
                  <a:lnTo>
                    <a:pt x="39212" y="745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7" name="Google Shape;1417;p35"/>
            <p:cNvSpPr/>
            <p:nvPr/>
          </p:nvSpPr>
          <p:spPr>
            <a:xfrm flipH="1">
              <a:off x="5888898" y="-1607401"/>
              <a:ext cx="104247" cy="80859"/>
            </a:xfrm>
            <a:custGeom>
              <a:rect b="b" l="l" r="r" t="t"/>
              <a:pathLst>
                <a:path extrusionOk="0" h="2472" w="3187">
                  <a:moveTo>
                    <a:pt x="1579" y="2472"/>
                  </a:moveTo>
                  <a:cubicBezTo>
                    <a:pt x="3186" y="2472"/>
                    <a:pt x="3186" y="1"/>
                    <a:pt x="1579" y="1"/>
                  </a:cubicBezTo>
                  <a:lnTo>
                    <a:pt x="1579" y="1"/>
                  </a:lnTo>
                  <a:cubicBezTo>
                    <a:pt x="1" y="1"/>
                    <a:pt x="1" y="2472"/>
                    <a:pt x="1579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8" name="Google Shape;1418;p35"/>
            <p:cNvSpPr/>
            <p:nvPr/>
          </p:nvSpPr>
          <p:spPr>
            <a:xfrm flipH="1">
              <a:off x="5968304" y="-261270"/>
              <a:ext cx="1356680" cy="24369"/>
            </a:xfrm>
            <a:custGeom>
              <a:rect b="b" l="l" r="r" t="t"/>
              <a:pathLst>
                <a:path extrusionOk="0" h="745" w="41476">
                  <a:moveTo>
                    <a:pt x="1" y="745"/>
                  </a:moveTo>
                  <a:lnTo>
                    <a:pt x="41476" y="745"/>
                  </a:lnTo>
                  <a:lnTo>
                    <a:pt x="4147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9" name="Google Shape;1419;p35"/>
            <p:cNvSpPr/>
            <p:nvPr/>
          </p:nvSpPr>
          <p:spPr>
            <a:xfrm flipH="1">
              <a:off x="8188823" y="-2362985"/>
              <a:ext cx="1739420" cy="1632327"/>
            </a:xfrm>
            <a:custGeom>
              <a:rect b="b" l="l" r="r" t="t"/>
              <a:pathLst>
                <a:path extrusionOk="0" h="49903" w="53177">
                  <a:moveTo>
                    <a:pt x="1" y="1"/>
                  </a:moveTo>
                  <a:lnTo>
                    <a:pt x="1" y="745"/>
                  </a:lnTo>
                  <a:lnTo>
                    <a:pt x="29388" y="745"/>
                  </a:lnTo>
                  <a:lnTo>
                    <a:pt x="29388" y="49902"/>
                  </a:lnTo>
                  <a:lnTo>
                    <a:pt x="53177" y="49902"/>
                  </a:lnTo>
                  <a:lnTo>
                    <a:pt x="53177" y="49158"/>
                  </a:lnTo>
                  <a:lnTo>
                    <a:pt x="30132" y="49158"/>
                  </a:lnTo>
                  <a:lnTo>
                    <a:pt x="30132" y="1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0" name="Google Shape;1420;p35"/>
            <p:cNvSpPr/>
            <p:nvPr/>
          </p:nvSpPr>
          <p:spPr>
            <a:xfrm flipH="1">
              <a:off x="7770037" y="-2939532"/>
              <a:ext cx="370114" cy="1971235"/>
            </a:xfrm>
            <a:custGeom>
              <a:rect b="b" l="l" r="r" t="t"/>
              <a:pathLst>
                <a:path extrusionOk="0" h="60264" w="11315">
                  <a:moveTo>
                    <a:pt x="1" y="0"/>
                  </a:moveTo>
                  <a:lnTo>
                    <a:pt x="1" y="60263"/>
                  </a:lnTo>
                  <a:lnTo>
                    <a:pt x="11315" y="60263"/>
                  </a:lnTo>
                  <a:lnTo>
                    <a:pt x="11315" y="16734"/>
                  </a:lnTo>
                  <a:lnTo>
                    <a:pt x="10570" y="16734"/>
                  </a:lnTo>
                  <a:lnTo>
                    <a:pt x="10570" y="59519"/>
                  </a:lnTo>
                  <a:lnTo>
                    <a:pt x="745" y="59519"/>
                  </a:lnTo>
                  <a:lnTo>
                    <a:pt x="745" y="0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1" name="Google Shape;1421;p35"/>
            <p:cNvSpPr/>
            <p:nvPr/>
          </p:nvSpPr>
          <p:spPr>
            <a:xfrm flipH="1">
              <a:off x="8445814" y="-755060"/>
              <a:ext cx="1876290" cy="269825"/>
            </a:xfrm>
            <a:custGeom>
              <a:rect b="b" l="l" r="r" t="t"/>
              <a:pathLst>
                <a:path extrusionOk="0" h="8249" w="78902">
                  <a:moveTo>
                    <a:pt x="1" y="1"/>
                  </a:moveTo>
                  <a:lnTo>
                    <a:pt x="1" y="745"/>
                  </a:lnTo>
                  <a:lnTo>
                    <a:pt x="43471" y="745"/>
                  </a:lnTo>
                  <a:lnTo>
                    <a:pt x="43471" y="8248"/>
                  </a:lnTo>
                  <a:lnTo>
                    <a:pt x="78902" y="8248"/>
                  </a:lnTo>
                  <a:lnTo>
                    <a:pt x="78902" y="7504"/>
                  </a:lnTo>
                  <a:lnTo>
                    <a:pt x="44215" y="7504"/>
                  </a:lnTo>
                  <a:lnTo>
                    <a:pt x="44215" y="1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2" name="Google Shape;1422;p35"/>
            <p:cNvSpPr/>
            <p:nvPr/>
          </p:nvSpPr>
          <p:spPr>
            <a:xfrm flipH="1">
              <a:off x="7732060" y="-2432134"/>
              <a:ext cx="105195" cy="81840"/>
            </a:xfrm>
            <a:custGeom>
              <a:rect b="b" l="l" r="r" t="t"/>
              <a:pathLst>
                <a:path extrusionOk="0" h="2502" w="3216">
                  <a:moveTo>
                    <a:pt x="1608" y="2502"/>
                  </a:moveTo>
                  <a:cubicBezTo>
                    <a:pt x="3216" y="2502"/>
                    <a:pt x="3216" y="1"/>
                    <a:pt x="1608" y="1"/>
                  </a:cubicBezTo>
                  <a:lnTo>
                    <a:pt x="1608" y="1"/>
                  </a:lnTo>
                  <a:cubicBezTo>
                    <a:pt x="0" y="1"/>
                    <a:pt x="0" y="2502"/>
                    <a:pt x="1608" y="250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3" name="Google Shape;1423;p35"/>
            <p:cNvSpPr/>
            <p:nvPr/>
          </p:nvSpPr>
          <p:spPr>
            <a:xfrm flipH="1">
              <a:off x="8072898" y="-2979471"/>
              <a:ext cx="105228" cy="80859"/>
            </a:xfrm>
            <a:custGeom>
              <a:rect b="b" l="l" r="r" t="t"/>
              <a:pathLst>
                <a:path extrusionOk="0" h="2472" w="3217">
                  <a:moveTo>
                    <a:pt x="1608" y="2472"/>
                  </a:moveTo>
                  <a:cubicBezTo>
                    <a:pt x="3216" y="2472"/>
                    <a:pt x="3216" y="1"/>
                    <a:pt x="1608" y="1"/>
                  </a:cubicBezTo>
                  <a:lnTo>
                    <a:pt x="1608" y="1"/>
                  </a:lnTo>
                  <a:cubicBezTo>
                    <a:pt x="1" y="1"/>
                    <a:pt x="1" y="2472"/>
                    <a:pt x="1608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4" name="Google Shape;1424;p35"/>
            <p:cNvSpPr/>
            <p:nvPr/>
          </p:nvSpPr>
          <p:spPr>
            <a:xfrm flipH="1">
              <a:off x="9874631" y="-2395106"/>
              <a:ext cx="105228" cy="80859"/>
            </a:xfrm>
            <a:custGeom>
              <a:rect b="b" l="l" r="r" t="t"/>
              <a:pathLst>
                <a:path extrusionOk="0" h="2472" w="3217">
                  <a:moveTo>
                    <a:pt x="1608" y="2471"/>
                  </a:moveTo>
                  <a:cubicBezTo>
                    <a:pt x="3216" y="2471"/>
                    <a:pt x="3216" y="0"/>
                    <a:pt x="1608" y="0"/>
                  </a:cubicBezTo>
                  <a:lnTo>
                    <a:pt x="1608" y="0"/>
                  </a:lnTo>
                  <a:cubicBezTo>
                    <a:pt x="1" y="0"/>
                    <a:pt x="1" y="2471"/>
                    <a:pt x="1608" y="2471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5" name="Google Shape;1425;p35"/>
            <p:cNvSpPr/>
            <p:nvPr/>
          </p:nvSpPr>
          <p:spPr>
            <a:xfrm flipH="1">
              <a:off x="10272384" y="-776485"/>
              <a:ext cx="105228" cy="81840"/>
            </a:xfrm>
            <a:custGeom>
              <a:rect b="b" l="l" r="r" t="t"/>
              <a:pathLst>
                <a:path extrusionOk="0" h="2502" w="3217">
                  <a:moveTo>
                    <a:pt x="1609" y="2502"/>
                  </a:moveTo>
                  <a:cubicBezTo>
                    <a:pt x="3217" y="2502"/>
                    <a:pt x="3217" y="1"/>
                    <a:pt x="1609" y="1"/>
                  </a:cubicBezTo>
                  <a:lnTo>
                    <a:pt x="1609" y="1"/>
                  </a:lnTo>
                  <a:cubicBezTo>
                    <a:pt x="1" y="1"/>
                    <a:pt x="1" y="2502"/>
                    <a:pt x="1609" y="250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6" name="Google Shape;1426;p35"/>
            <p:cNvSpPr/>
            <p:nvPr/>
          </p:nvSpPr>
          <p:spPr>
            <a:xfrm flipH="1">
              <a:off x="5880542" y="-289514"/>
              <a:ext cx="104247" cy="80859"/>
            </a:xfrm>
            <a:custGeom>
              <a:rect b="b" l="l" r="r" t="t"/>
              <a:pathLst>
                <a:path extrusionOk="0" h="2472" w="3187">
                  <a:moveTo>
                    <a:pt x="1608" y="2472"/>
                  </a:moveTo>
                  <a:cubicBezTo>
                    <a:pt x="3186" y="2472"/>
                    <a:pt x="3186" y="1"/>
                    <a:pt x="1608" y="1"/>
                  </a:cubicBezTo>
                  <a:lnTo>
                    <a:pt x="1608" y="1"/>
                  </a:lnTo>
                  <a:cubicBezTo>
                    <a:pt x="0" y="1"/>
                    <a:pt x="0" y="2472"/>
                    <a:pt x="1608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7" name="Google Shape;1427;p35"/>
            <p:cNvSpPr/>
            <p:nvPr/>
          </p:nvSpPr>
          <p:spPr>
            <a:xfrm flipH="1">
              <a:off x="8368989" y="-154144"/>
              <a:ext cx="1559253" cy="24369"/>
            </a:xfrm>
            <a:custGeom>
              <a:rect b="b" l="l" r="r" t="t"/>
              <a:pathLst>
                <a:path extrusionOk="0" h="745" w="47669">
                  <a:moveTo>
                    <a:pt x="1" y="745"/>
                  </a:moveTo>
                  <a:lnTo>
                    <a:pt x="47669" y="745"/>
                  </a:lnTo>
                  <a:lnTo>
                    <a:pt x="47669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8" name="Google Shape;1428;p35"/>
            <p:cNvSpPr/>
            <p:nvPr/>
          </p:nvSpPr>
          <p:spPr>
            <a:xfrm flipH="1">
              <a:off x="7075636" y="-2890826"/>
              <a:ext cx="292198" cy="2252672"/>
            </a:xfrm>
            <a:custGeom>
              <a:rect b="b" l="l" r="r" t="t"/>
              <a:pathLst>
                <a:path extrusionOk="0" h="68868" w="8933">
                  <a:moveTo>
                    <a:pt x="8188" y="0"/>
                  </a:moveTo>
                  <a:lnTo>
                    <a:pt x="8188" y="25159"/>
                  </a:lnTo>
                  <a:lnTo>
                    <a:pt x="0" y="25159"/>
                  </a:lnTo>
                  <a:lnTo>
                    <a:pt x="0" y="68868"/>
                  </a:lnTo>
                  <a:lnTo>
                    <a:pt x="745" y="68868"/>
                  </a:lnTo>
                  <a:lnTo>
                    <a:pt x="745" y="25904"/>
                  </a:lnTo>
                  <a:lnTo>
                    <a:pt x="8933" y="25904"/>
                  </a:lnTo>
                  <a:lnTo>
                    <a:pt x="8933" y="0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9" name="Google Shape;1429;p35"/>
            <p:cNvSpPr/>
            <p:nvPr/>
          </p:nvSpPr>
          <p:spPr>
            <a:xfrm flipH="1">
              <a:off x="8572511" y="-2351275"/>
              <a:ext cx="24402" cy="804470"/>
            </a:xfrm>
            <a:custGeom>
              <a:rect b="b" l="l" r="r" t="t"/>
              <a:pathLst>
                <a:path extrusionOk="0" h="24594" w="746">
                  <a:moveTo>
                    <a:pt x="1" y="24593"/>
                  </a:moveTo>
                  <a:lnTo>
                    <a:pt x="745" y="24593"/>
                  </a:lnTo>
                  <a:lnTo>
                    <a:pt x="745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0" name="Google Shape;1430;p35"/>
            <p:cNvSpPr/>
            <p:nvPr/>
          </p:nvSpPr>
          <p:spPr>
            <a:xfrm flipH="1">
              <a:off x="8617716" y="-1434839"/>
              <a:ext cx="1194046" cy="24369"/>
            </a:xfrm>
            <a:custGeom>
              <a:rect b="b" l="l" r="r" t="t"/>
              <a:pathLst>
                <a:path extrusionOk="0" h="745" w="36504">
                  <a:moveTo>
                    <a:pt x="1" y="745"/>
                  </a:moveTo>
                  <a:lnTo>
                    <a:pt x="36504" y="745"/>
                  </a:lnTo>
                  <a:lnTo>
                    <a:pt x="36504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1" name="Google Shape;1431;p35"/>
            <p:cNvSpPr/>
            <p:nvPr/>
          </p:nvSpPr>
          <p:spPr>
            <a:xfrm flipH="1">
              <a:off x="6634443" y="-2440900"/>
              <a:ext cx="24402" cy="491860"/>
            </a:xfrm>
            <a:custGeom>
              <a:rect b="b" l="l" r="r" t="t"/>
              <a:pathLst>
                <a:path extrusionOk="0" h="15037" w="746">
                  <a:moveTo>
                    <a:pt x="1" y="15037"/>
                  </a:moveTo>
                  <a:lnTo>
                    <a:pt x="745" y="15037"/>
                  </a:lnTo>
                  <a:lnTo>
                    <a:pt x="745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2" name="Google Shape;1432;p35"/>
            <p:cNvSpPr/>
            <p:nvPr/>
          </p:nvSpPr>
          <p:spPr>
            <a:xfrm flipH="1">
              <a:off x="7038608" y="-2930765"/>
              <a:ext cx="104247" cy="80859"/>
            </a:xfrm>
            <a:custGeom>
              <a:rect b="b" l="l" r="r" t="t"/>
              <a:pathLst>
                <a:path extrusionOk="0" h="2472" w="3187">
                  <a:moveTo>
                    <a:pt x="1608" y="2472"/>
                  </a:moveTo>
                  <a:cubicBezTo>
                    <a:pt x="3186" y="2472"/>
                    <a:pt x="3186" y="0"/>
                    <a:pt x="1608" y="0"/>
                  </a:cubicBezTo>
                  <a:lnTo>
                    <a:pt x="1608" y="0"/>
                  </a:lnTo>
                  <a:cubicBezTo>
                    <a:pt x="0" y="0"/>
                    <a:pt x="0" y="2472"/>
                    <a:pt x="1608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3" name="Google Shape;1433;p35"/>
            <p:cNvSpPr/>
            <p:nvPr/>
          </p:nvSpPr>
          <p:spPr>
            <a:xfrm flipH="1">
              <a:off x="6594028" y="-1953958"/>
              <a:ext cx="105228" cy="80859"/>
            </a:xfrm>
            <a:custGeom>
              <a:rect b="b" l="l" r="r" t="t"/>
              <a:pathLst>
                <a:path extrusionOk="0" h="2472" w="3217">
                  <a:moveTo>
                    <a:pt x="1609" y="2471"/>
                  </a:moveTo>
                  <a:cubicBezTo>
                    <a:pt x="3216" y="2471"/>
                    <a:pt x="3216" y="0"/>
                    <a:pt x="1609" y="0"/>
                  </a:cubicBezTo>
                  <a:lnTo>
                    <a:pt x="1609" y="0"/>
                  </a:lnTo>
                  <a:cubicBezTo>
                    <a:pt x="1" y="0"/>
                    <a:pt x="1" y="2471"/>
                    <a:pt x="1609" y="2471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4" name="Google Shape;1434;p35"/>
            <p:cNvSpPr/>
            <p:nvPr/>
          </p:nvSpPr>
          <p:spPr>
            <a:xfrm flipH="1">
              <a:off x="6594018" y="-2513041"/>
              <a:ext cx="105228" cy="80892"/>
            </a:xfrm>
            <a:custGeom>
              <a:rect b="b" l="l" r="r" t="t"/>
              <a:pathLst>
                <a:path extrusionOk="0" h="2473" w="3217">
                  <a:moveTo>
                    <a:pt x="1609" y="2472"/>
                  </a:moveTo>
                  <a:cubicBezTo>
                    <a:pt x="3216" y="2472"/>
                    <a:pt x="3216" y="1"/>
                    <a:pt x="1609" y="1"/>
                  </a:cubicBezTo>
                  <a:lnTo>
                    <a:pt x="1609" y="1"/>
                  </a:lnTo>
                  <a:cubicBezTo>
                    <a:pt x="1" y="1"/>
                    <a:pt x="1" y="2472"/>
                    <a:pt x="1609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5" name="Google Shape;1435;p35"/>
            <p:cNvSpPr/>
            <p:nvPr/>
          </p:nvSpPr>
          <p:spPr>
            <a:xfrm flipH="1">
              <a:off x="9870738" y="-175569"/>
              <a:ext cx="104247" cy="80859"/>
            </a:xfrm>
            <a:custGeom>
              <a:rect b="b" l="l" r="r" t="t"/>
              <a:pathLst>
                <a:path extrusionOk="0" h="2472" w="3187">
                  <a:moveTo>
                    <a:pt x="1579" y="2472"/>
                  </a:moveTo>
                  <a:cubicBezTo>
                    <a:pt x="3186" y="2472"/>
                    <a:pt x="3186" y="0"/>
                    <a:pt x="1579" y="0"/>
                  </a:cubicBezTo>
                  <a:lnTo>
                    <a:pt x="1579" y="0"/>
                  </a:lnTo>
                  <a:cubicBezTo>
                    <a:pt x="1" y="0"/>
                    <a:pt x="1" y="2472"/>
                    <a:pt x="1579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6" name="Google Shape;1436;p35"/>
            <p:cNvSpPr/>
            <p:nvPr/>
          </p:nvSpPr>
          <p:spPr>
            <a:xfrm flipH="1">
              <a:off x="8534046" y="-1463565"/>
              <a:ext cx="104247" cy="81840"/>
            </a:xfrm>
            <a:custGeom>
              <a:rect b="b" l="l" r="r" t="t"/>
              <a:pathLst>
                <a:path extrusionOk="0" h="2502" w="3187">
                  <a:moveTo>
                    <a:pt x="1608" y="2502"/>
                  </a:moveTo>
                  <a:cubicBezTo>
                    <a:pt x="3186" y="2502"/>
                    <a:pt x="3186" y="1"/>
                    <a:pt x="1608" y="1"/>
                  </a:cubicBezTo>
                  <a:lnTo>
                    <a:pt x="1608" y="1"/>
                  </a:lnTo>
                  <a:cubicBezTo>
                    <a:pt x="0" y="1"/>
                    <a:pt x="0" y="2502"/>
                    <a:pt x="1608" y="2502"/>
                  </a:cubicBezTo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7" name="Google Shape;1437;p35"/>
            <p:cNvSpPr/>
            <p:nvPr/>
          </p:nvSpPr>
          <p:spPr>
            <a:xfrm flipH="1">
              <a:off x="9757202" y="-1462119"/>
              <a:ext cx="104214" cy="81840"/>
            </a:xfrm>
            <a:custGeom>
              <a:rect b="b" l="l" r="r" t="t"/>
              <a:pathLst>
                <a:path extrusionOk="0" h="2502" w="3186">
                  <a:moveTo>
                    <a:pt x="1578" y="2502"/>
                  </a:moveTo>
                  <a:cubicBezTo>
                    <a:pt x="3186" y="2502"/>
                    <a:pt x="3186" y="1"/>
                    <a:pt x="1578" y="1"/>
                  </a:cubicBezTo>
                  <a:lnTo>
                    <a:pt x="1578" y="1"/>
                  </a:lnTo>
                  <a:cubicBezTo>
                    <a:pt x="0" y="1"/>
                    <a:pt x="0" y="2502"/>
                    <a:pt x="1578" y="2502"/>
                  </a:cubicBezTo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8" name="Google Shape;1438;p35"/>
            <p:cNvSpPr/>
            <p:nvPr/>
          </p:nvSpPr>
          <p:spPr>
            <a:xfrm flipH="1">
              <a:off x="8528712" y="-2395106"/>
              <a:ext cx="105195" cy="80859"/>
            </a:xfrm>
            <a:custGeom>
              <a:rect b="b" l="l" r="r" t="t"/>
              <a:pathLst>
                <a:path extrusionOk="0" h="2472" w="3216">
                  <a:moveTo>
                    <a:pt x="1608" y="2471"/>
                  </a:moveTo>
                  <a:cubicBezTo>
                    <a:pt x="3216" y="2471"/>
                    <a:pt x="3216" y="0"/>
                    <a:pt x="1608" y="0"/>
                  </a:cubicBezTo>
                  <a:lnTo>
                    <a:pt x="1608" y="0"/>
                  </a:lnTo>
                  <a:cubicBezTo>
                    <a:pt x="0" y="0"/>
                    <a:pt x="0" y="2471"/>
                    <a:pt x="1608" y="2471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9" name="Google Shape;1439;p35"/>
            <p:cNvSpPr/>
            <p:nvPr/>
          </p:nvSpPr>
          <p:spPr>
            <a:xfrm flipH="1">
              <a:off x="8533553" y="-1553448"/>
              <a:ext cx="105228" cy="80859"/>
            </a:xfrm>
            <a:custGeom>
              <a:rect b="b" l="l" r="r" t="t"/>
              <a:pathLst>
                <a:path extrusionOk="0" h="2472" w="3217">
                  <a:moveTo>
                    <a:pt x="1608" y="2472"/>
                  </a:moveTo>
                  <a:cubicBezTo>
                    <a:pt x="3216" y="2472"/>
                    <a:pt x="3216" y="0"/>
                    <a:pt x="1608" y="0"/>
                  </a:cubicBezTo>
                  <a:lnTo>
                    <a:pt x="1608" y="0"/>
                  </a:lnTo>
                  <a:cubicBezTo>
                    <a:pt x="30" y="0"/>
                    <a:pt x="0" y="2472"/>
                    <a:pt x="1608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10">
    <p:bg>
      <p:bgPr>
        <a:gradFill>
          <a:gsLst>
            <a:gs pos="0">
              <a:srgbClr val="184493"/>
            </a:gs>
            <a:gs pos="100000">
              <a:srgbClr val="001C4C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440" name="Shape 1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1" name="Google Shape;1441;p36"/>
          <p:cNvGrpSpPr/>
          <p:nvPr/>
        </p:nvGrpSpPr>
        <p:grpSpPr>
          <a:xfrm flipH="1" rot="10800000">
            <a:off x="2323467" y="-1622346"/>
            <a:ext cx="4497070" cy="2884760"/>
            <a:chOff x="5880542" y="-2979471"/>
            <a:chExt cx="4497070" cy="2884760"/>
          </a:xfrm>
        </p:grpSpPr>
        <p:sp>
          <p:nvSpPr>
            <p:cNvPr id="1442" name="Google Shape;1442;p36"/>
            <p:cNvSpPr/>
            <p:nvPr/>
          </p:nvSpPr>
          <p:spPr>
            <a:xfrm flipH="1">
              <a:off x="5979000" y="-1578992"/>
              <a:ext cx="1951740" cy="1023627"/>
            </a:xfrm>
            <a:custGeom>
              <a:rect b="b" l="l" r="r" t="t"/>
              <a:pathLst>
                <a:path extrusionOk="0" h="31294" w="59668">
                  <a:moveTo>
                    <a:pt x="39212" y="31293"/>
                  </a:moveTo>
                  <a:lnTo>
                    <a:pt x="0" y="31293"/>
                  </a:lnTo>
                  <a:lnTo>
                    <a:pt x="0" y="30549"/>
                  </a:lnTo>
                  <a:lnTo>
                    <a:pt x="38468" y="30549"/>
                  </a:lnTo>
                  <a:lnTo>
                    <a:pt x="38468" y="1"/>
                  </a:lnTo>
                  <a:lnTo>
                    <a:pt x="59667" y="1"/>
                  </a:lnTo>
                  <a:lnTo>
                    <a:pt x="59667" y="745"/>
                  </a:lnTo>
                  <a:lnTo>
                    <a:pt x="39212" y="745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3" name="Google Shape;1443;p36"/>
            <p:cNvSpPr/>
            <p:nvPr/>
          </p:nvSpPr>
          <p:spPr>
            <a:xfrm flipH="1">
              <a:off x="5888898" y="-1607401"/>
              <a:ext cx="104247" cy="80859"/>
            </a:xfrm>
            <a:custGeom>
              <a:rect b="b" l="l" r="r" t="t"/>
              <a:pathLst>
                <a:path extrusionOk="0" h="2472" w="3187">
                  <a:moveTo>
                    <a:pt x="1579" y="2472"/>
                  </a:moveTo>
                  <a:cubicBezTo>
                    <a:pt x="3186" y="2472"/>
                    <a:pt x="3186" y="1"/>
                    <a:pt x="1579" y="1"/>
                  </a:cubicBezTo>
                  <a:lnTo>
                    <a:pt x="1579" y="1"/>
                  </a:lnTo>
                  <a:cubicBezTo>
                    <a:pt x="1" y="1"/>
                    <a:pt x="1" y="2472"/>
                    <a:pt x="1579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4" name="Google Shape;1444;p36"/>
            <p:cNvSpPr/>
            <p:nvPr/>
          </p:nvSpPr>
          <p:spPr>
            <a:xfrm flipH="1">
              <a:off x="5968304" y="-261270"/>
              <a:ext cx="1356680" cy="24369"/>
            </a:xfrm>
            <a:custGeom>
              <a:rect b="b" l="l" r="r" t="t"/>
              <a:pathLst>
                <a:path extrusionOk="0" h="745" w="41476">
                  <a:moveTo>
                    <a:pt x="1" y="745"/>
                  </a:moveTo>
                  <a:lnTo>
                    <a:pt x="41476" y="745"/>
                  </a:lnTo>
                  <a:lnTo>
                    <a:pt x="4147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5" name="Google Shape;1445;p36"/>
            <p:cNvSpPr/>
            <p:nvPr/>
          </p:nvSpPr>
          <p:spPr>
            <a:xfrm flipH="1">
              <a:off x="8188823" y="-2362985"/>
              <a:ext cx="1739420" cy="1632327"/>
            </a:xfrm>
            <a:custGeom>
              <a:rect b="b" l="l" r="r" t="t"/>
              <a:pathLst>
                <a:path extrusionOk="0" h="49903" w="53177">
                  <a:moveTo>
                    <a:pt x="1" y="1"/>
                  </a:moveTo>
                  <a:lnTo>
                    <a:pt x="1" y="745"/>
                  </a:lnTo>
                  <a:lnTo>
                    <a:pt x="29388" y="745"/>
                  </a:lnTo>
                  <a:lnTo>
                    <a:pt x="29388" y="49902"/>
                  </a:lnTo>
                  <a:lnTo>
                    <a:pt x="53177" y="49902"/>
                  </a:lnTo>
                  <a:lnTo>
                    <a:pt x="53177" y="49158"/>
                  </a:lnTo>
                  <a:lnTo>
                    <a:pt x="30132" y="49158"/>
                  </a:lnTo>
                  <a:lnTo>
                    <a:pt x="30132" y="1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6" name="Google Shape;1446;p36"/>
            <p:cNvSpPr/>
            <p:nvPr/>
          </p:nvSpPr>
          <p:spPr>
            <a:xfrm flipH="1">
              <a:off x="7770037" y="-2939532"/>
              <a:ext cx="370114" cy="1971235"/>
            </a:xfrm>
            <a:custGeom>
              <a:rect b="b" l="l" r="r" t="t"/>
              <a:pathLst>
                <a:path extrusionOk="0" h="60264" w="11315">
                  <a:moveTo>
                    <a:pt x="1" y="0"/>
                  </a:moveTo>
                  <a:lnTo>
                    <a:pt x="1" y="60263"/>
                  </a:lnTo>
                  <a:lnTo>
                    <a:pt x="11315" y="60263"/>
                  </a:lnTo>
                  <a:lnTo>
                    <a:pt x="11315" y="16734"/>
                  </a:lnTo>
                  <a:lnTo>
                    <a:pt x="10570" y="16734"/>
                  </a:lnTo>
                  <a:lnTo>
                    <a:pt x="10570" y="59519"/>
                  </a:lnTo>
                  <a:lnTo>
                    <a:pt x="745" y="59519"/>
                  </a:lnTo>
                  <a:lnTo>
                    <a:pt x="745" y="0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7" name="Google Shape;1447;p36"/>
            <p:cNvSpPr/>
            <p:nvPr/>
          </p:nvSpPr>
          <p:spPr>
            <a:xfrm flipH="1">
              <a:off x="8445814" y="-755060"/>
              <a:ext cx="1876290" cy="269825"/>
            </a:xfrm>
            <a:custGeom>
              <a:rect b="b" l="l" r="r" t="t"/>
              <a:pathLst>
                <a:path extrusionOk="0" h="8249" w="78902">
                  <a:moveTo>
                    <a:pt x="1" y="1"/>
                  </a:moveTo>
                  <a:lnTo>
                    <a:pt x="1" y="745"/>
                  </a:lnTo>
                  <a:lnTo>
                    <a:pt x="43471" y="745"/>
                  </a:lnTo>
                  <a:lnTo>
                    <a:pt x="43471" y="8248"/>
                  </a:lnTo>
                  <a:lnTo>
                    <a:pt x="78902" y="8248"/>
                  </a:lnTo>
                  <a:lnTo>
                    <a:pt x="78902" y="7504"/>
                  </a:lnTo>
                  <a:lnTo>
                    <a:pt x="44215" y="7504"/>
                  </a:lnTo>
                  <a:lnTo>
                    <a:pt x="44215" y="1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8" name="Google Shape;1448;p36"/>
            <p:cNvSpPr/>
            <p:nvPr/>
          </p:nvSpPr>
          <p:spPr>
            <a:xfrm flipH="1">
              <a:off x="7732060" y="-2432134"/>
              <a:ext cx="105195" cy="81840"/>
            </a:xfrm>
            <a:custGeom>
              <a:rect b="b" l="l" r="r" t="t"/>
              <a:pathLst>
                <a:path extrusionOk="0" h="2502" w="3216">
                  <a:moveTo>
                    <a:pt x="1608" y="2502"/>
                  </a:moveTo>
                  <a:cubicBezTo>
                    <a:pt x="3216" y="2502"/>
                    <a:pt x="3216" y="1"/>
                    <a:pt x="1608" y="1"/>
                  </a:cubicBezTo>
                  <a:lnTo>
                    <a:pt x="1608" y="1"/>
                  </a:lnTo>
                  <a:cubicBezTo>
                    <a:pt x="0" y="1"/>
                    <a:pt x="0" y="2502"/>
                    <a:pt x="1608" y="250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9" name="Google Shape;1449;p36"/>
            <p:cNvSpPr/>
            <p:nvPr/>
          </p:nvSpPr>
          <p:spPr>
            <a:xfrm flipH="1">
              <a:off x="8072898" y="-2979471"/>
              <a:ext cx="105228" cy="80859"/>
            </a:xfrm>
            <a:custGeom>
              <a:rect b="b" l="l" r="r" t="t"/>
              <a:pathLst>
                <a:path extrusionOk="0" h="2472" w="3217">
                  <a:moveTo>
                    <a:pt x="1608" y="2472"/>
                  </a:moveTo>
                  <a:cubicBezTo>
                    <a:pt x="3216" y="2472"/>
                    <a:pt x="3216" y="1"/>
                    <a:pt x="1608" y="1"/>
                  </a:cubicBezTo>
                  <a:lnTo>
                    <a:pt x="1608" y="1"/>
                  </a:lnTo>
                  <a:cubicBezTo>
                    <a:pt x="1" y="1"/>
                    <a:pt x="1" y="2472"/>
                    <a:pt x="1608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0" name="Google Shape;1450;p36"/>
            <p:cNvSpPr/>
            <p:nvPr/>
          </p:nvSpPr>
          <p:spPr>
            <a:xfrm flipH="1">
              <a:off x="9874631" y="-2395106"/>
              <a:ext cx="105228" cy="80859"/>
            </a:xfrm>
            <a:custGeom>
              <a:rect b="b" l="l" r="r" t="t"/>
              <a:pathLst>
                <a:path extrusionOk="0" h="2472" w="3217">
                  <a:moveTo>
                    <a:pt x="1608" y="2471"/>
                  </a:moveTo>
                  <a:cubicBezTo>
                    <a:pt x="3216" y="2471"/>
                    <a:pt x="3216" y="0"/>
                    <a:pt x="1608" y="0"/>
                  </a:cubicBezTo>
                  <a:lnTo>
                    <a:pt x="1608" y="0"/>
                  </a:lnTo>
                  <a:cubicBezTo>
                    <a:pt x="1" y="0"/>
                    <a:pt x="1" y="2471"/>
                    <a:pt x="1608" y="2471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1" name="Google Shape;1451;p36"/>
            <p:cNvSpPr/>
            <p:nvPr/>
          </p:nvSpPr>
          <p:spPr>
            <a:xfrm flipH="1">
              <a:off x="10272384" y="-776485"/>
              <a:ext cx="105228" cy="81840"/>
            </a:xfrm>
            <a:custGeom>
              <a:rect b="b" l="l" r="r" t="t"/>
              <a:pathLst>
                <a:path extrusionOk="0" h="2502" w="3217">
                  <a:moveTo>
                    <a:pt x="1609" y="2502"/>
                  </a:moveTo>
                  <a:cubicBezTo>
                    <a:pt x="3217" y="2502"/>
                    <a:pt x="3217" y="1"/>
                    <a:pt x="1609" y="1"/>
                  </a:cubicBezTo>
                  <a:lnTo>
                    <a:pt x="1609" y="1"/>
                  </a:lnTo>
                  <a:cubicBezTo>
                    <a:pt x="1" y="1"/>
                    <a:pt x="1" y="2502"/>
                    <a:pt x="1609" y="250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2" name="Google Shape;1452;p36"/>
            <p:cNvSpPr/>
            <p:nvPr/>
          </p:nvSpPr>
          <p:spPr>
            <a:xfrm flipH="1">
              <a:off x="5880542" y="-289514"/>
              <a:ext cx="104247" cy="80859"/>
            </a:xfrm>
            <a:custGeom>
              <a:rect b="b" l="l" r="r" t="t"/>
              <a:pathLst>
                <a:path extrusionOk="0" h="2472" w="3187">
                  <a:moveTo>
                    <a:pt x="1608" y="2472"/>
                  </a:moveTo>
                  <a:cubicBezTo>
                    <a:pt x="3186" y="2472"/>
                    <a:pt x="3186" y="1"/>
                    <a:pt x="1608" y="1"/>
                  </a:cubicBezTo>
                  <a:lnTo>
                    <a:pt x="1608" y="1"/>
                  </a:lnTo>
                  <a:cubicBezTo>
                    <a:pt x="0" y="1"/>
                    <a:pt x="0" y="2472"/>
                    <a:pt x="1608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3" name="Google Shape;1453;p36"/>
            <p:cNvSpPr/>
            <p:nvPr/>
          </p:nvSpPr>
          <p:spPr>
            <a:xfrm flipH="1">
              <a:off x="8368989" y="-154144"/>
              <a:ext cx="1559253" cy="24369"/>
            </a:xfrm>
            <a:custGeom>
              <a:rect b="b" l="l" r="r" t="t"/>
              <a:pathLst>
                <a:path extrusionOk="0" h="745" w="47669">
                  <a:moveTo>
                    <a:pt x="1" y="745"/>
                  </a:moveTo>
                  <a:lnTo>
                    <a:pt x="47669" y="745"/>
                  </a:lnTo>
                  <a:lnTo>
                    <a:pt x="47669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4" name="Google Shape;1454;p36"/>
            <p:cNvSpPr/>
            <p:nvPr/>
          </p:nvSpPr>
          <p:spPr>
            <a:xfrm flipH="1">
              <a:off x="7075636" y="-2890826"/>
              <a:ext cx="292198" cy="2252672"/>
            </a:xfrm>
            <a:custGeom>
              <a:rect b="b" l="l" r="r" t="t"/>
              <a:pathLst>
                <a:path extrusionOk="0" h="68868" w="8933">
                  <a:moveTo>
                    <a:pt x="8188" y="0"/>
                  </a:moveTo>
                  <a:lnTo>
                    <a:pt x="8188" y="25159"/>
                  </a:lnTo>
                  <a:lnTo>
                    <a:pt x="0" y="25159"/>
                  </a:lnTo>
                  <a:lnTo>
                    <a:pt x="0" y="68868"/>
                  </a:lnTo>
                  <a:lnTo>
                    <a:pt x="745" y="68868"/>
                  </a:lnTo>
                  <a:lnTo>
                    <a:pt x="745" y="25904"/>
                  </a:lnTo>
                  <a:lnTo>
                    <a:pt x="8933" y="25904"/>
                  </a:lnTo>
                  <a:lnTo>
                    <a:pt x="8933" y="0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5" name="Google Shape;1455;p36"/>
            <p:cNvSpPr/>
            <p:nvPr/>
          </p:nvSpPr>
          <p:spPr>
            <a:xfrm flipH="1">
              <a:off x="8572511" y="-2351275"/>
              <a:ext cx="24402" cy="804470"/>
            </a:xfrm>
            <a:custGeom>
              <a:rect b="b" l="l" r="r" t="t"/>
              <a:pathLst>
                <a:path extrusionOk="0" h="24594" w="746">
                  <a:moveTo>
                    <a:pt x="1" y="24593"/>
                  </a:moveTo>
                  <a:lnTo>
                    <a:pt x="745" y="24593"/>
                  </a:lnTo>
                  <a:lnTo>
                    <a:pt x="745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6" name="Google Shape;1456;p36"/>
            <p:cNvSpPr/>
            <p:nvPr/>
          </p:nvSpPr>
          <p:spPr>
            <a:xfrm flipH="1">
              <a:off x="8617716" y="-1434839"/>
              <a:ext cx="1194046" cy="24369"/>
            </a:xfrm>
            <a:custGeom>
              <a:rect b="b" l="l" r="r" t="t"/>
              <a:pathLst>
                <a:path extrusionOk="0" h="745" w="36504">
                  <a:moveTo>
                    <a:pt x="1" y="745"/>
                  </a:moveTo>
                  <a:lnTo>
                    <a:pt x="36504" y="745"/>
                  </a:lnTo>
                  <a:lnTo>
                    <a:pt x="36504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7" name="Google Shape;1457;p36"/>
            <p:cNvSpPr/>
            <p:nvPr/>
          </p:nvSpPr>
          <p:spPr>
            <a:xfrm flipH="1">
              <a:off x="6634443" y="-2440900"/>
              <a:ext cx="24402" cy="491860"/>
            </a:xfrm>
            <a:custGeom>
              <a:rect b="b" l="l" r="r" t="t"/>
              <a:pathLst>
                <a:path extrusionOk="0" h="15037" w="746">
                  <a:moveTo>
                    <a:pt x="1" y="15037"/>
                  </a:moveTo>
                  <a:lnTo>
                    <a:pt x="745" y="15037"/>
                  </a:lnTo>
                  <a:lnTo>
                    <a:pt x="745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8" name="Google Shape;1458;p36"/>
            <p:cNvSpPr/>
            <p:nvPr/>
          </p:nvSpPr>
          <p:spPr>
            <a:xfrm flipH="1">
              <a:off x="7038608" y="-2930765"/>
              <a:ext cx="104247" cy="80859"/>
            </a:xfrm>
            <a:custGeom>
              <a:rect b="b" l="l" r="r" t="t"/>
              <a:pathLst>
                <a:path extrusionOk="0" h="2472" w="3187">
                  <a:moveTo>
                    <a:pt x="1608" y="2472"/>
                  </a:moveTo>
                  <a:cubicBezTo>
                    <a:pt x="3186" y="2472"/>
                    <a:pt x="3186" y="0"/>
                    <a:pt x="1608" y="0"/>
                  </a:cubicBezTo>
                  <a:lnTo>
                    <a:pt x="1608" y="0"/>
                  </a:lnTo>
                  <a:cubicBezTo>
                    <a:pt x="0" y="0"/>
                    <a:pt x="0" y="2472"/>
                    <a:pt x="1608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9" name="Google Shape;1459;p36"/>
            <p:cNvSpPr/>
            <p:nvPr/>
          </p:nvSpPr>
          <p:spPr>
            <a:xfrm flipH="1">
              <a:off x="6594028" y="-1953958"/>
              <a:ext cx="105228" cy="80859"/>
            </a:xfrm>
            <a:custGeom>
              <a:rect b="b" l="l" r="r" t="t"/>
              <a:pathLst>
                <a:path extrusionOk="0" h="2472" w="3217">
                  <a:moveTo>
                    <a:pt x="1609" y="2471"/>
                  </a:moveTo>
                  <a:cubicBezTo>
                    <a:pt x="3216" y="2471"/>
                    <a:pt x="3216" y="0"/>
                    <a:pt x="1609" y="0"/>
                  </a:cubicBezTo>
                  <a:lnTo>
                    <a:pt x="1609" y="0"/>
                  </a:lnTo>
                  <a:cubicBezTo>
                    <a:pt x="1" y="0"/>
                    <a:pt x="1" y="2471"/>
                    <a:pt x="1609" y="2471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0" name="Google Shape;1460;p36"/>
            <p:cNvSpPr/>
            <p:nvPr/>
          </p:nvSpPr>
          <p:spPr>
            <a:xfrm flipH="1">
              <a:off x="6594018" y="-2513041"/>
              <a:ext cx="105228" cy="80892"/>
            </a:xfrm>
            <a:custGeom>
              <a:rect b="b" l="l" r="r" t="t"/>
              <a:pathLst>
                <a:path extrusionOk="0" h="2473" w="3217">
                  <a:moveTo>
                    <a:pt x="1609" y="2472"/>
                  </a:moveTo>
                  <a:cubicBezTo>
                    <a:pt x="3216" y="2472"/>
                    <a:pt x="3216" y="1"/>
                    <a:pt x="1609" y="1"/>
                  </a:cubicBezTo>
                  <a:lnTo>
                    <a:pt x="1609" y="1"/>
                  </a:lnTo>
                  <a:cubicBezTo>
                    <a:pt x="1" y="1"/>
                    <a:pt x="1" y="2472"/>
                    <a:pt x="1609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1" name="Google Shape;1461;p36"/>
            <p:cNvSpPr/>
            <p:nvPr/>
          </p:nvSpPr>
          <p:spPr>
            <a:xfrm flipH="1">
              <a:off x="9870738" y="-175569"/>
              <a:ext cx="104247" cy="80859"/>
            </a:xfrm>
            <a:custGeom>
              <a:rect b="b" l="l" r="r" t="t"/>
              <a:pathLst>
                <a:path extrusionOk="0" h="2472" w="3187">
                  <a:moveTo>
                    <a:pt x="1579" y="2472"/>
                  </a:moveTo>
                  <a:cubicBezTo>
                    <a:pt x="3186" y="2472"/>
                    <a:pt x="3186" y="0"/>
                    <a:pt x="1579" y="0"/>
                  </a:cubicBezTo>
                  <a:lnTo>
                    <a:pt x="1579" y="0"/>
                  </a:lnTo>
                  <a:cubicBezTo>
                    <a:pt x="1" y="0"/>
                    <a:pt x="1" y="2472"/>
                    <a:pt x="1579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2" name="Google Shape;1462;p36"/>
            <p:cNvSpPr/>
            <p:nvPr/>
          </p:nvSpPr>
          <p:spPr>
            <a:xfrm flipH="1">
              <a:off x="8534046" y="-1463565"/>
              <a:ext cx="104247" cy="81840"/>
            </a:xfrm>
            <a:custGeom>
              <a:rect b="b" l="l" r="r" t="t"/>
              <a:pathLst>
                <a:path extrusionOk="0" h="2502" w="3187">
                  <a:moveTo>
                    <a:pt x="1608" y="2502"/>
                  </a:moveTo>
                  <a:cubicBezTo>
                    <a:pt x="3186" y="2502"/>
                    <a:pt x="3186" y="1"/>
                    <a:pt x="1608" y="1"/>
                  </a:cubicBezTo>
                  <a:lnTo>
                    <a:pt x="1608" y="1"/>
                  </a:lnTo>
                  <a:cubicBezTo>
                    <a:pt x="0" y="1"/>
                    <a:pt x="0" y="2502"/>
                    <a:pt x="1608" y="2502"/>
                  </a:cubicBezTo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3" name="Google Shape;1463;p36"/>
            <p:cNvSpPr/>
            <p:nvPr/>
          </p:nvSpPr>
          <p:spPr>
            <a:xfrm flipH="1">
              <a:off x="9757202" y="-1462119"/>
              <a:ext cx="104214" cy="81840"/>
            </a:xfrm>
            <a:custGeom>
              <a:rect b="b" l="l" r="r" t="t"/>
              <a:pathLst>
                <a:path extrusionOk="0" h="2502" w="3186">
                  <a:moveTo>
                    <a:pt x="1578" y="2502"/>
                  </a:moveTo>
                  <a:cubicBezTo>
                    <a:pt x="3186" y="2502"/>
                    <a:pt x="3186" y="1"/>
                    <a:pt x="1578" y="1"/>
                  </a:cubicBezTo>
                  <a:lnTo>
                    <a:pt x="1578" y="1"/>
                  </a:lnTo>
                  <a:cubicBezTo>
                    <a:pt x="0" y="1"/>
                    <a:pt x="0" y="2502"/>
                    <a:pt x="1578" y="2502"/>
                  </a:cubicBezTo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4" name="Google Shape;1464;p36"/>
            <p:cNvSpPr/>
            <p:nvPr/>
          </p:nvSpPr>
          <p:spPr>
            <a:xfrm flipH="1">
              <a:off x="8528712" y="-2395106"/>
              <a:ext cx="105195" cy="80859"/>
            </a:xfrm>
            <a:custGeom>
              <a:rect b="b" l="l" r="r" t="t"/>
              <a:pathLst>
                <a:path extrusionOk="0" h="2472" w="3216">
                  <a:moveTo>
                    <a:pt x="1608" y="2471"/>
                  </a:moveTo>
                  <a:cubicBezTo>
                    <a:pt x="3216" y="2471"/>
                    <a:pt x="3216" y="0"/>
                    <a:pt x="1608" y="0"/>
                  </a:cubicBezTo>
                  <a:lnTo>
                    <a:pt x="1608" y="0"/>
                  </a:lnTo>
                  <a:cubicBezTo>
                    <a:pt x="0" y="0"/>
                    <a:pt x="0" y="2471"/>
                    <a:pt x="1608" y="2471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5" name="Google Shape;1465;p36"/>
            <p:cNvSpPr/>
            <p:nvPr/>
          </p:nvSpPr>
          <p:spPr>
            <a:xfrm flipH="1">
              <a:off x="8533553" y="-1553448"/>
              <a:ext cx="105228" cy="80859"/>
            </a:xfrm>
            <a:custGeom>
              <a:rect b="b" l="l" r="r" t="t"/>
              <a:pathLst>
                <a:path extrusionOk="0" h="2472" w="3217">
                  <a:moveTo>
                    <a:pt x="1608" y="2472"/>
                  </a:moveTo>
                  <a:cubicBezTo>
                    <a:pt x="3216" y="2472"/>
                    <a:pt x="3216" y="0"/>
                    <a:pt x="1608" y="0"/>
                  </a:cubicBezTo>
                  <a:lnTo>
                    <a:pt x="1608" y="0"/>
                  </a:lnTo>
                  <a:cubicBezTo>
                    <a:pt x="30" y="0"/>
                    <a:pt x="0" y="2472"/>
                    <a:pt x="1608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5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4" name="Google Shape;144;p5"/>
          <p:cNvSpPr txBox="1"/>
          <p:nvPr>
            <p:ph idx="1" type="subTitle"/>
          </p:nvPr>
        </p:nvSpPr>
        <p:spPr>
          <a:xfrm>
            <a:off x="713225" y="2247288"/>
            <a:ext cx="2138700" cy="4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1800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9pPr>
          </a:lstStyle>
          <a:p/>
        </p:txBody>
      </p:sp>
      <p:sp>
        <p:nvSpPr>
          <p:cNvPr id="145" name="Google Shape;145;p5"/>
          <p:cNvSpPr txBox="1"/>
          <p:nvPr>
            <p:ph idx="2" type="subTitle"/>
          </p:nvPr>
        </p:nvSpPr>
        <p:spPr>
          <a:xfrm>
            <a:off x="713225" y="2655763"/>
            <a:ext cx="2138700" cy="81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6" name="Google Shape;146;p5"/>
          <p:cNvSpPr txBox="1"/>
          <p:nvPr>
            <p:ph idx="3" type="subTitle"/>
          </p:nvPr>
        </p:nvSpPr>
        <p:spPr>
          <a:xfrm>
            <a:off x="6292075" y="2247288"/>
            <a:ext cx="2138700" cy="4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1800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Unna"/>
              <a:buNone/>
              <a:defRPr sz="2400">
                <a:latin typeface="Unna"/>
                <a:ea typeface="Unna"/>
                <a:cs typeface="Unna"/>
                <a:sym typeface="Unna"/>
              </a:defRPr>
            </a:lvl9pPr>
          </a:lstStyle>
          <a:p/>
        </p:txBody>
      </p:sp>
      <p:sp>
        <p:nvSpPr>
          <p:cNvPr id="147" name="Google Shape;147;p5"/>
          <p:cNvSpPr txBox="1"/>
          <p:nvPr>
            <p:ph idx="4" type="subTitle"/>
          </p:nvPr>
        </p:nvSpPr>
        <p:spPr>
          <a:xfrm>
            <a:off x="6292075" y="2655763"/>
            <a:ext cx="2138700" cy="81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48" name="Google Shape;148;p5"/>
          <p:cNvPicPr preferRelativeResize="0"/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 flipH="1">
            <a:off x="713225" y="-405100"/>
            <a:ext cx="9144003" cy="620612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" name="Google Shape;149;p5"/>
          <p:cNvGrpSpPr/>
          <p:nvPr/>
        </p:nvGrpSpPr>
        <p:grpSpPr>
          <a:xfrm>
            <a:off x="7135372" y="-578582"/>
            <a:ext cx="3016501" cy="2314764"/>
            <a:chOff x="6661153" y="-78200"/>
            <a:chExt cx="3016501" cy="2314764"/>
          </a:xfrm>
        </p:grpSpPr>
        <p:sp>
          <p:nvSpPr>
            <p:cNvPr id="150" name="Google Shape;150;p5"/>
            <p:cNvSpPr/>
            <p:nvPr/>
          </p:nvSpPr>
          <p:spPr>
            <a:xfrm flipH="1">
              <a:off x="7942425" y="-78199"/>
              <a:ext cx="24350" cy="2052057"/>
            </a:xfrm>
            <a:custGeom>
              <a:rect b="b" l="l" r="r" t="t"/>
              <a:pathLst>
                <a:path extrusionOk="0" h="54696" w="745">
                  <a:moveTo>
                    <a:pt x="0" y="54696"/>
                  </a:moveTo>
                  <a:lnTo>
                    <a:pt x="745" y="54696"/>
                  </a:lnTo>
                  <a:lnTo>
                    <a:pt x="74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5"/>
            <p:cNvSpPr/>
            <p:nvPr/>
          </p:nvSpPr>
          <p:spPr>
            <a:xfrm flipH="1">
              <a:off x="8160549" y="-78200"/>
              <a:ext cx="24401" cy="2294499"/>
            </a:xfrm>
            <a:custGeom>
              <a:rect b="b" l="l" r="r" t="t"/>
              <a:pathLst>
                <a:path extrusionOk="0" h="62110" w="745">
                  <a:moveTo>
                    <a:pt x="0" y="62109"/>
                  </a:moveTo>
                  <a:lnTo>
                    <a:pt x="744" y="62109"/>
                  </a:lnTo>
                  <a:lnTo>
                    <a:pt x="744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5"/>
            <p:cNvSpPr/>
            <p:nvPr/>
          </p:nvSpPr>
          <p:spPr>
            <a:xfrm flipH="1">
              <a:off x="8358260" y="-78192"/>
              <a:ext cx="1234966" cy="738265"/>
            </a:xfrm>
            <a:custGeom>
              <a:rect b="b" l="l" r="r" t="t"/>
              <a:pathLst>
                <a:path extrusionOk="0" h="22570" w="37755">
                  <a:moveTo>
                    <a:pt x="37010" y="1"/>
                  </a:moveTo>
                  <a:lnTo>
                    <a:pt x="37010" y="21825"/>
                  </a:lnTo>
                  <a:lnTo>
                    <a:pt x="1" y="21825"/>
                  </a:lnTo>
                  <a:lnTo>
                    <a:pt x="1" y="22570"/>
                  </a:lnTo>
                  <a:lnTo>
                    <a:pt x="37754" y="22570"/>
                  </a:lnTo>
                  <a:lnTo>
                    <a:pt x="37754" y="1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5"/>
            <p:cNvSpPr/>
            <p:nvPr/>
          </p:nvSpPr>
          <p:spPr>
            <a:xfrm flipH="1">
              <a:off x="8358260" y="826567"/>
              <a:ext cx="24402" cy="838586"/>
            </a:xfrm>
            <a:custGeom>
              <a:rect b="b" l="l" r="r" t="t"/>
              <a:pathLst>
                <a:path extrusionOk="0" h="25637" w="746">
                  <a:moveTo>
                    <a:pt x="1" y="25636"/>
                  </a:moveTo>
                  <a:lnTo>
                    <a:pt x="745" y="25636"/>
                  </a:lnTo>
                  <a:lnTo>
                    <a:pt x="745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5"/>
            <p:cNvSpPr/>
            <p:nvPr/>
          </p:nvSpPr>
          <p:spPr>
            <a:xfrm flipH="1">
              <a:off x="6736728" y="184764"/>
              <a:ext cx="845357" cy="399356"/>
            </a:xfrm>
            <a:custGeom>
              <a:rect b="b" l="l" r="r" t="t"/>
              <a:pathLst>
                <a:path extrusionOk="0" h="12209" w="25844">
                  <a:moveTo>
                    <a:pt x="0" y="1"/>
                  </a:moveTo>
                  <a:lnTo>
                    <a:pt x="0" y="12208"/>
                  </a:lnTo>
                  <a:lnTo>
                    <a:pt x="25844" y="12208"/>
                  </a:lnTo>
                  <a:lnTo>
                    <a:pt x="25844" y="11464"/>
                  </a:lnTo>
                  <a:lnTo>
                    <a:pt x="745" y="11464"/>
                  </a:lnTo>
                  <a:lnTo>
                    <a:pt x="745" y="1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5"/>
            <p:cNvSpPr/>
            <p:nvPr/>
          </p:nvSpPr>
          <p:spPr>
            <a:xfrm flipH="1">
              <a:off x="9572426" y="611335"/>
              <a:ext cx="105228" cy="81840"/>
            </a:xfrm>
            <a:custGeom>
              <a:rect b="b" l="l" r="r" t="t"/>
              <a:pathLst>
                <a:path extrusionOk="0" h="2502" w="3217">
                  <a:moveTo>
                    <a:pt x="1608" y="2502"/>
                  </a:moveTo>
                  <a:cubicBezTo>
                    <a:pt x="3216" y="2502"/>
                    <a:pt x="3216" y="1"/>
                    <a:pt x="1608" y="1"/>
                  </a:cubicBezTo>
                  <a:lnTo>
                    <a:pt x="1608" y="1"/>
                  </a:lnTo>
                  <a:cubicBezTo>
                    <a:pt x="0" y="1"/>
                    <a:pt x="0" y="2502"/>
                    <a:pt x="1608" y="250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5"/>
            <p:cNvSpPr/>
            <p:nvPr/>
          </p:nvSpPr>
          <p:spPr>
            <a:xfrm flipH="1">
              <a:off x="8317850" y="1657900"/>
              <a:ext cx="105228" cy="80859"/>
            </a:xfrm>
            <a:custGeom>
              <a:rect b="b" l="l" r="r" t="t"/>
              <a:pathLst>
                <a:path extrusionOk="0" h="2472" w="3217">
                  <a:moveTo>
                    <a:pt x="1609" y="2472"/>
                  </a:moveTo>
                  <a:cubicBezTo>
                    <a:pt x="3217" y="2472"/>
                    <a:pt x="3217" y="0"/>
                    <a:pt x="1609" y="0"/>
                  </a:cubicBezTo>
                  <a:lnTo>
                    <a:pt x="1609" y="0"/>
                  </a:lnTo>
                  <a:cubicBezTo>
                    <a:pt x="1" y="0"/>
                    <a:pt x="1" y="2472"/>
                    <a:pt x="1609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5"/>
            <p:cNvSpPr/>
            <p:nvPr/>
          </p:nvSpPr>
          <p:spPr>
            <a:xfrm flipH="1">
              <a:off x="8317858" y="751887"/>
              <a:ext cx="105195" cy="80859"/>
            </a:xfrm>
            <a:custGeom>
              <a:rect b="b" l="l" r="r" t="t"/>
              <a:pathLst>
                <a:path extrusionOk="0" h="2472" w="3216">
                  <a:moveTo>
                    <a:pt x="1608" y="2471"/>
                  </a:moveTo>
                  <a:cubicBezTo>
                    <a:pt x="3216" y="2471"/>
                    <a:pt x="3216" y="0"/>
                    <a:pt x="1608" y="0"/>
                  </a:cubicBezTo>
                  <a:lnTo>
                    <a:pt x="1608" y="0"/>
                  </a:lnTo>
                  <a:cubicBezTo>
                    <a:pt x="0" y="0"/>
                    <a:pt x="0" y="2471"/>
                    <a:pt x="1608" y="2471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5"/>
            <p:cNvSpPr/>
            <p:nvPr/>
          </p:nvSpPr>
          <p:spPr>
            <a:xfrm flipH="1">
              <a:off x="7902479" y="1930987"/>
              <a:ext cx="105228" cy="80859"/>
            </a:xfrm>
            <a:custGeom>
              <a:rect b="b" l="l" r="r" t="t"/>
              <a:pathLst>
                <a:path extrusionOk="0" h="2472" w="3217">
                  <a:moveTo>
                    <a:pt x="1609" y="2472"/>
                  </a:moveTo>
                  <a:cubicBezTo>
                    <a:pt x="3217" y="2472"/>
                    <a:pt x="3217" y="1"/>
                    <a:pt x="1609" y="1"/>
                  </a:cubicBezTo>
                  <a:lnTo>
                    <a:pt x="1609" y="1"/>
                  </a:lnTo>
                  <a:cubicBezTo>
                    <a:pt x="1" y="1"/>
                    <a:pt x="1" y="2472"/>
                    <a:pt x="1609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5"/>
            <p:cNvSpPr/>
            <p:nvPr/>
          </p:nvSpPr>
          <p:spPr>
            <a:xfrm flipH="1">
              <a:off x="6661153" y="530468"/>
              <a:ext cx="105228" cy="80859"/>
            </a:xfrm>
            <a:custGeom>
              <a:rect b="b" l="l" r="r" t="t"/>
              <a:pathLst>
                <a:path extrusionOk="0" h="2472" w="3217">
                  <a:moveTo>
                    <a:pt x="1608" y="2472"/>
                  </a:moveTo>
                  <a:cubicBezTo>
                    <a:pt x="3216" y="2472"/>
                    <a:pt x="3216" y="1"/>
                    <a:pt x="1608" y="1"/>
                  </a:cubicBezTo>
                  <a:lnTo>
                    <a:pt x="1608" y="1"/>
                  </a:lnTo>
                  <a:cubicBezTo>
                    <a:pt x="0" y="1"/>
                    <a:pt x="0" y="2472"/>
                    <a:pt x="1608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5"/>
            <p:cNvSpPr/>
            <p:nvPr/>
          </p:nvSpPr>
          <p:spPr>
            <a:xfrm flipH="1">
              <a:off x="6736728" y="221792"/>
              <a:ext cx="467491" cy="24369"/>
            </a:xfrm>
            <a:custGeom>
              <a:rect b="b" l="l" r="r" t="t"/>
              <a:pathLst>
                <a:path extrusionOk="0" h="745" w="14292">
                  <a:moveTo>
                    <a:pt x="1" y="745"/>
                  </a:moveTo>
                  <a:lnTo>
                    <a:pt x="14292" y="745"/>
                  </a:lnTo>
                  <a:lnTo>
                    <a:pt x="14292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5"/>
            <p:cNvSpPr/>
            <p:nvPr/>
          </p:nvSpPr>
          <p:spPr>
            <a:xfrm flipH="1">
              <a:off x="8908508" y="221792"/>
              <a:ext cx="365273" cy="24369"/>
            </a:xfrm>
            <a:custGeom>
              <a:rect b="b" l="l" r="r" t="t"/>
              <a:pathLst>
                <a:path extrusionOk="0" h="745" w="11167">
                  <a:moveTo>
                    <a:pt x="1" y="745"/>
                  </a:moveTo>
                  <a:lnTo>
                    <a:pt x="11166" y="745"/>
                  </a:lnTo>
                  <a:lnTo>
                    <a:pt x="1116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5"/>
            <p:cNvSpPr/>
            <p:nvPr/>
          </p:nvSpPr>
          <p:spPr>
            <a:xfrm flipH="1">
              <a:off x="6661153" y="193547"/>
              <a:ext cx="105228" cy="80859"/>
            </a:xfrm>
            <a:custGeom>
              <a:rect b="b" l="l" r="r" t="t"/>
              <a:pathLst>
                <a:path extrusionOk="0" h="2472" w="3217">
                  <a:moveTo>
                    <a:pt x="1608" y="2472"/>
                  </a:moveTo>
                  <a:cubicBezTo>
                    <a:pt x="3216" y="2472"/>
                    <a:pt x="3216" y="1"/>
                    <a:pt x="1608" y="1"/>
                  </a:cubicBezTo>
                  <a:lnTo>
                    <a:pt x="1608" y="1"/>
                  </a:lnTo>
                  <a:cubicBezTo>
                    <a:pt x="0" y="1"/>
                    <a:pt x="0" y="2472"/>
                    <a:pt x="1608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5"/>
            <p:cNvSpPr/>
            <p:nvPr/>
          </p:nvSpPr>
          <p:spPr>
            <a:xfrm flipH="1">
              <a:off x="7143804" y="193530"/>
              <a:ext cx="104247" cy="81840"/>
            </a:xfrm>
            <a:custGeom>
              <a:rect b="b" l="l" r="r" t="t"/>
              <a:pathLst>
                <a:path extrusionOk="0" h="2502" w="3187">
                  <a:moveTo>
                    <a:pt x="1579" y="2502"/>
                  </a:moveTo>
                  <a:cubicBezTo>
                    <a:pt x="3186" y="2502"/>
                    <a:pt x="3186" y="1"/>
                    <a:pt x="1579" y="1"/>
                  </a:cubicBezTo>
                  <a:lnTo>
                    <a:pt x="1579" y="1"/>
                  </a:lnTo>
                  <a:cubicBezTo>
                    <a:pt x="1" y="1"/>
                    <a:pt x="1" y="2502"/>
                    <a:pt x="1579" y="250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5"/>
            <p:cNvSpPr/>
            <p:nvPr/>
          </p:nvSpPr>
          <p:spPr>
            <a:xfrm flipH="1">
              <a:off x="8823497" y="193062"/>
              <a:ext cx="104247" cy="81840"/>
            </a:xfrm>
            <a:custGeom>
              <a:rect b="b" l="l" r="r" t="t"/>
              <a:pathLst>
                <a:path extrusionOk="0" h="2502" w="3187">
                  <a:moveTo>
                    <a:pt x="1578" y="2502"/>
                  </a:moveTo>
                  <a:cubicBezTo>
                    <a:pt x="3186" y="2502"/>
                    <a:pt x="3186" y="1"/>
                    <a:pt x="1578" y="1"/>
                  </a:cubicBezTo>
                  <a:lnTo>
                    <a:pt x="1578" y="1"/>
                  </a:lnTo>
                  <a:cubicBezTo>
                    <a:pt x="0" y="1"/>
                    <a:pt x="0" y="2502"/>
                    <a:pt x="1578" y="250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5"/>
            <p:cNvSpPr/>
            <p:nvPr/>
          </p:nvSpPr>
          <p:spPr>
            <a:xfrm flipH="1">
              <a:off x="9249975" y="201312"/>
              <a:ext cx="105195" cy="81840"/>
            </a:xfrm>
            <a:custGeom>
              <a:rect b="b" l="l" r="r" t="t"/>
              <a:pathLst>
                <a:path extrusionOk="0" h="2502" w="3216">
                  <a:moveTo>
                    <a:pt x="1608" y="2502"/>
                  </a:moveTo>
                  <a:cubicBezTo>
                    <a:pt x="3216" y="2502"/>
                    <a:pt x="3216" y="1"/>
                    <a:pt x="1608" y="1"/>
                  </a:cubicBezTo>
                  <a:lnTo>
                    <a:pt x="1608" y="1"/>
                  </a:lnTo>
                  <a:cubicBezTo>
                    <a:pt x="0" y="1"/>
                    <a:pt x="0" y="2502"/>
                    <a:pt x="1608" y="250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5"/>
            <p:cNvSpPr/>
            <p:nvPr/>
          </p:nvSpPr>
          <p:spPr>
            <a:xfrm flipH="1">
              <a:off x="8118562" y="2155705"/>
              <a:ext cx="105228" cy="80859"/>
            </a:xfrm>
            <a:custGeom>
              <a:rect b="b" l="l" r="r" t="t"/>
              <a:pathLst>
                <a:path extrusionOk="0" h="2472" w="3217">
                  <a:moveTo>
                    <a:pt x="1609" y="2472"/>
                  </a:moveTo>
                  <a:cubicBezTo>
                    <a:pt x="3217" y="2472"/>
                    <a:pt x="3217" y="0"/>
                    <a:pt x="1609" y="0"/>
                  </a:cubicBezTo>
                  <a:lnTo>
                    <a:pt x="1609" y="0"/>
                  </a:lnTo>
                  <a:cubicBezTo>
                    <a:pt x="1" y="0"/>
                    <a:pt x="1" y="2472"/>
                    <a:pt x="1609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5"/>
            <p:cNvSpPr/>
            <p:nvPr/>
          </p:nvSpPr>
          <p:spPr>
            <a:xfrm flipH="1">
              <a:off x="7750048" y="650304"/>
              <a:ext cx="24402" cy="838586"/>
            </a:xfrm>
            <a:custGeom>
              <a:rect b="b" l="l" r="r" t="t"/>
              <a:pathLst>
                <a:path extrusionOk="0" h="25637" w="746">
                  <a:moveTo>
                    <a:pt x="1" y="25636"/>
                  </a:moveTo>
                  <a:lnTo>
                    <a:pt x="745" y="25636"/>
                  </a:lnTo>
                  <a:lnTo>
                    <a:pt x="745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5"/>
            <p:cNvSpPr/>
            <p:nvPr/>
          </p:nvSpPr>
          <p:spPr>
            <a:xfrm flipH="1">
              <a:off x="7709637" y="1481637"/>
              <a:ext cx="105228" cy="80859"/>
            </a:xfrm>
            <a:custGeom>
              <a:rect b="b" l="l" r="r" t="t"/>
              <a:pathLst>
                <a:path extrusionOk="0" h="2472" w="3217">
                  <a:moveTo>
                    <a:pt x="1609" y="2472"/>
                  </a:moveTo>
                  <a:cubicBezTo>
                    <a:pt x="3217" y="2472"/>
                    <a:pt x="3217" y="0"/>
                    <a:pt x="1609" y="0"/>
                  </a:cubicBezTo>
                  <a:lnTo>
                    <a:pt x="1609" y="0"/>
                  </a:lnTo>
                  <a:cubicBezTo>
                    <a:pt x="1" y="0"/>
                    <a:pt x="1" y="2472"/>
                    <a:pt x="1609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5"/>
            <p:cNvSpPr/>
            <p:nvPr/>
          </p:nvSpPr>
          <p:spPr>
            <a:xfrm flipH="1">
              <a:off x="7709646" y="575625"/>
              <a:ext cx="105195" cy="80859"/>
            </a:xfrm>
            <a:custGeom>
              <a:rect b="b" l="l" r="r" t="t"/>
              <a:pathLst>
                <a:path extrusionOk="0" h="2472" w="3216">
                  <a:moveTo>
                    <a:pt x="1608" y="2471"/>
                  </a:moveTo>
                  <a:cubicBezTo>
                    <a:pt x="3216" y="2471"/>
                    <a:pt x="3216" y="0"/>
                    <a:pt x="1608" y="0"/>
                  </a:cubicBezTo>
                  <a:lnTo>
                    <a:pt x="1608" y="0"/>
                  </a:lnTo>
                  <a:cubicBezTo>
                    <a:pt x="0" y="0"/>
                    <a:pt x="0" y="2471"/>
                    <a:pt x="1608" y="2471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6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172" name="Google Shape;172;p6"/>
          <p:cNvGrpSpPr/>
          <p:nvPr/>
        </p:nvGrpSpPr>
        <p:grpSpPr>
          <a:xfrm>
            <a:off x="-193250" y="-516225"/>
            <a:ext cx="9144823" cy="6841363"/>
            <a:chOff x="-193250" y="-516225"/>
            <a:chExt cx="9144823" cy="6841363"/>
          </a:xfrm>
        </p:grpSpPr>
        <p:pic>
          <p:nvPicPr>
            <p:cNvPr id="173" name="Google Shape;173;p6"/>
            <p:cNvPicPr preferRelativeResize="0"/>
            <p:nvPr/>
          </p:nvPicPr>
          <p:blipFill>
            <a:blip r:embed="rId2">
              <a:alphaModFix amt="30000"/>
            </a:blip>
            <a:stretch>
              <a:fillRect/>
            </a:stretch>
          </p:blipFill>
          <p:spPr>
            <a:xfrm>
              <a:off x="-193250" y="2968712"/>
              <a:ext cx="4162851" cy="3356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4" name="Google Shape;174;p6"/>
            <p:cNvPicPr preferRelativeResize="0"/>
            <p:nvPr/>
          </p:nvPicPr>
          <p:blipFill>
            <a:blip r:embed="rId3">
              <a:alphaModFix amt="30000"/>
            </a:blip>
            <a:stretch>
              <a:fillRect/>
            </a:stretch>
          </p:blipFill>
          <p:spPr>
            <a:xfrm>
              <a:off x="4460415" y="-516225"/>
              <a:ext cx="4403759" cy="20583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5" name="Google Shape;175;p6"/>
            <p:cNvPicPr preferRelativeResize="0"/>
            <p:nvPr/>
          </p:nvPicPr>
          <p:blipFill>
            <a:blip r:embed="rId4">
              <a:alphaModFix amt="30000"/>
            </a:blip>
            <a:stretch>
              <a:fillRect/>
            </a:stretch>
          </p:blipFill>
          <p:spPr>
            <a:xfrm rot="5400000">
              <a:off x="138350" y="-415500"/>
              <a:ext cx="2480650" cy="28278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" name="Google Shape;176;p6"/>
            <p:cNvPicPr preferRelativeResize="0"/>
            <p:nvPr/>
          </p:nvPicPr>
          <p:blipFill>
            <a:blip r:embed="rId5">
              <a:alphaModFix amt="30000"/>
            </a:blip>
            <a:stretch>
              <a:fillRect/>
            </a:stretch>
          </p:blipFill>
          <p:spPr>
            <a:xfrm>
              <a:off x="3808375" y="2154920"/>
              <a:ext cx="5143199" cy="256217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77" name="Google Shape;177;p6"/>
          <p:cNvGrpSpPr/>
          <p:nvPr/>
        </p:nvGrpSpPr>
        <p:grpSpPr>
          <a:xfrm rot="5400000">
            <a:off x="6819013" y="-508298"/>
            <a:ext cx="2694018" cy="2314765"/>
            <a:chOff x="6661153" y="-78200"/>
            <a:chExt cx="2694018" cy="2314764"/>
          </a:xfrm>
        </p:grpSpPr>
        <p:sp>
          <p:nvSpPr>
            <p:cNvPr id="178" name="Google Shape;178;p6"/>
            <p:cNvSpPr/>
            <p:nvPr/>
          </p:nvSpPr>
          <p:spPr>
            <a:xfrm flipH="1">
              <a:off x="7942425" y="-78199"/>
              <a:ext cx="24350" cy="2052057"/>
            </a:xfrm>
            <a:custGeom>
              <a:rect b="b" l="l" r="r" t="t"/>
              <a:pathLst>
                <a:path extrusionOk="0" h="54696" w="745">
                  <a:moveTo>
                    <a:pt x="0" y="54696"/>
                  </a:moveTo>
                  <a:lnTo>
                    <a:pt x="745" y="54696"/>
                  </a:lnTo>
                  <a:lnTo>
                    <a:pt x="74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6"/>
            <p:cNvSpPr/>
            <p:nvPr/>
          </p:nvSpPr>
          <p:spPr>
            <a:xfrm flipH="1">
              <a:off x="8160549" y="-78200"/>
              <a:ext cx="24401" cy="2294499"/>
            </a:xfrm>
            <a:custGeom>
              <a:rect b="b" l="l" r="r" t="t"/>
              <a:pathLst>
                <a:path extrusionOk="0" h="62110" w="745">
                  <a:moveTo>
                    <a:pt x="0" y="62109"/>
                  </a:moveTo>
                  <a:lnTo>
                    <a:pt x="744" y="62109"/>
                  </a:lnTo>
                  <a:lnTo>
                    <a:pt x="744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6"/>
            <p:cNvSpPr/>
            <p:nvPr/>
          </p:nvSpPr>
          <p:spPr>
            <a:xfrm flipH="1">
              <a:off x="8358260" y="826567"/>
              <a:ext cx="24402" cy="838586"/>
            </a:xfrm>
            <a:custGeom>
              <a:rect b="b" l="l" r="r" t="t"/>
              <a:pathLst>
                <a:path extrusionOk="0" h="25637" w="746">
                  <a:moveTo>
                    <a:pt x="1" y="25636"/>
                  </a:moveTo>
                  <a:lnTo>
                    <a:pt x="745" y="25636"/>
                  </a:lnTo>
                  <a:lnTo>
                    <a:pt x="745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6"/>
            <p:cNvSpPr/>
            <p:nvPr/>
          </p:nvSpPr>
          <p:spPr>
            <a:xfrm flipH="1">
              <a:off x="6736728" y="184764"/>
              <a:ext cx="845357" cy="399356"/>
            </a:xfrm>
            <a:custGeom>
              <a:rect b="b" l="l" r="r" t="t"/>
              <a:pathLst>
                <a:path extrusionOk="0" h="12209" w="25844">
                  <a:moveTo>
                    <a:pt x="0" y="1"/>
                  </a:moveTo>
                  <a:lnTo>
                    <a:pt x="0" y="12208"/>
                  </a:lnTo>
                  <a:lnTo>
                    <a:pt x="25844" y="12208"/>
                  </a:lnTo>
                  <a:lnTo>
                    <a:pt x="25844" y="11464"/>
                  </a:lnTo>
                  <a:lnTo>
                    <a:pt x="745" y="11464"/>
                  </a:lnTo>
                  <a:lnTo>
                    <a:pt x="745" y="1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6"/>
            <p:cNvSpPr/>
            <p:nvPr/>
          </p:nvSpPr>
          <p:spPr>
            <a:xfrm flipH="1">
              <a:off x="8317850" y="1657900"/>
              <a:ext cx="105228" cy="80859"/>
            </a:xfrm>
            <a:custGeom>
              <a:rect b="b" l="l" r="r" t="t"/>
              <a:pathLst>
                <a:path extrusionOk="0" h="2472" w="3217">
                  <a:moveTo>
                    <a:pt x="1609" y="2472"/>
                  </a:moveTo>
                  <a:cubicBezTo>
                    <a:pt x="3217" y="2472"/>
                    <a:pt x="3217" y="0"/>
                    <a:pt x="1609" y="0"/>
                  </a:cubicBezTo>
                  <a:lnTo>
                    <a:pt x="1609" y="0"/>
                  </a:lnTo>
                  <a:cubicBezTo>
                    <a:pt x="1" y="0"/>
                    <a:pt x="1" y="2472"/>
                    <a:pt x="1609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6"/>
            <p:cNvSpPr/>
            <p:nvPr/>
          </p:nvSpPr>
          <p:spPr>
            <a:xfrm flipH="1">
              <a:off x="8317858" y="751887"/>
              <a:ext cx="105195" cy="80859"/>
            </a:xfrm>
            <a:custGeom>
              <a:rect b="b" l="l" r="r" t="t"/>
              <a:pathLst>
                <a:path extrusionOk="0" h="2472" w="3216">
                  <a:moveTo>
                    <a:pt x="1608" y="2471"/>
                  </a:moveTo>
                  <a:cubicBezTo>
                    <a:pt x="3216" y="2471"/>
                    <a:pt x="3216" y="0"/>
                    <a:pt x="1608" y="0"/>
                  </a:cubicBezTo>
                  <a:lnTo>
                    <a:pt x="1608" y="0"/>
                  </a:lnTo>
                  <a:cubicBezTo>
                    <a:pt x="0" y="0"/>
                    <a:pt x="0" y="2471"/>
                    <a:pt x="1608" y="2471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6"/>
            <p:cNvSpPr/>
            <p:nvPr/>
          </p:nvSpPr>
          <p:spPr>
            <a:xfrm flipH="1">
              <a:off x="7902479" y="1930987"/>
              <a:ext cx="105228" cy="80859"/>
            </a:xfrm>
            <a:custGeom>
              <a:rect b="b" l="l" r="r" t="t"/>
              <a:pathLst>
                <a:path extrusionOk="0" h="2472" w="3217">
                  <a:moveTo>
                    <a:pt x="1609" y="2472"/>
                  </a:moveTo>
                  <a:cubicBezTo>
                    <a:pt x="3217" y="2472"/>
                    <a:pt x="3217" y="1"/>
                    <a:pt x="1609" y="1"/>
                  </a:cubicBezTo>
                  <a:lnTo>
                    <a:pt x="1609" y="1"/>
                  </a:lnTo>
                  <a:cubicBezTo>
                    <a:pt x="1" y="1"/>
                    <a:pt x="1" y="2472"/>
                    <a:pt x="1609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6"/>
            <p:cNvSpPr/>
            <p:nvPr/>
          </p:nvSpPr>
          <p:spPr>
            <a:xfrm flipH="1">
              <a:off x="6661153" y="530468"/>
              <a:ext cx="105228" cy="80859"/>
            </a:xfrm>
            <a:custGeom>
              <a:rect b="b" l="l" r="r" t="t"/>
              <a:pathLst>
                <a:path extrusionOk="0" h="2472" w="3217">
                  <a:moveTo>
                    <a:pt x="1608" y="2472"/>
                  </a:moveTo>
                  <a:cubicBezTo>
                    <a:pt x="3216" y="2472"/>
                    <a:pt x="3216" y="1"/>
                    <a:pt x="1608" y="1"/>
                  </a:cubicBezTo>
                  <a:lnTo>
                    <a:pt x="1608" y="1"/>
                  </a:lnTo>
                  <a:cubicBezTo>
                    <a:pt x="0" y="1"/>
                    <a:pt x="0" y="2472"/>
                    <a:pt x="1608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6"/>
            <p:cNvSpPr/>
            <p:nvPr/>
          </p:nvSpPr>
          <p:spPr>
            <a:xfrm flipH="1">
              <a:off x="6736728" y="221792"/>
              <a:ext cx="467491" cy="24369"/>
            </a:xfrm>
            <a:custGeom>
              <a:rect b="b" l="l" r="r" t="t"/>
              <a:pathLst>
                <a:path extrusionOk="0" h="745" w="14292">
                  <a:moveTo>
                    <a:pt x="1" y="745"/>
                  </a:moveTo>
                  <a:lnTo>
                    <a:pt x="14292" y="745"/>
                  </a:lnTo>
                  <a:lnTo>
                    <a:pt x="14292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6"/>
            <p:cNvSpPr/>
            <p:nvPr/>
          </p:nvSpPr>
          <p:spPr>
            <a:xfrm flipH="1">
              <a:off x="8908508" y="221792"/>
              <a:ext cx="365273" cy="24369"/>
            </a:xfrm>
            <a:custGeom>
              <a:rect b="b" l="l" r="r" t="t"/>
              <a:pathLst>
                <a:path extrusionOk="0" h="745" w="11167">
                  <a:moveTo>
                    <a:pt x="1" y="745"/>
                  </a:moveTo>
                  <a:lnTo>
                    <a:pt x="11166" y="745"/>
                  </a:lnTo>
                  <a:lnTo>
                    <a:pt x="11166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6"/>
            <p:cNvSpPr/>
            <p:nvPr/>
          </p:nvSpPr>
          <p:spPr>
            <a:xfrm flipH="1">
              <a:off x="6661153" y="193547"/>
              <a:ext cx="105228" cy="80859"/>
            </a:xfrm>
            <a:custGeom>
              <a:rect b="b" l="l" r="r" t="t"/>
              <a:pathLst>
                <a:path extrusionOk="0" h="2472" w="3217">
                  <a:moveTo>
                    <a:pt x="1608" y="2472"/>
                  </a:moveTo>
                  <a:cubicBezTo>
                    <a:pt x="3216" y="2472"/>
                    <a:pt x="3216" y="1"/>
                    <a:pt x="1608" y="1"/>
                  </a:cubicBezTo>
                  <a:lnTo>
                    <a:pt x="1608" y="1"/>
                  </a:lnTo>
                  <a:cubicBezTo>
                    <a:pt x="0" y="1"/>
                    <a:pt x="0" y="2472"/>
                    <a:pt x="1608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6"/>
            <p:cNvSpPr/>
            <p:nvPr/>
          </p:nvSpPr>
          <p:spPr>
            <a:xfrm flipH="1">
              <a:off x="7143804" y="193530"/>
              <a:ext cx="104247" cy="81840"/>
            </a:xfrm>
            <a:custGeom>
              <a:rect b="b" l="l" r="r" t="t"/>
              <a:pathLst>
                <a:path extrusionOk="0" h="2502" w="3187">
                  <a:moveTo>
                    <a:pt x="1579" y="2502"/>
                  </a:moveTo>
                  <a:cubicBezTo>
                    <a:pt x="3186" y="2502"/>
                    <a:pt x="3186" y="1"/>
                    <a:pt x="1579" y="1"/>
                  </a:cubicBezTo>
                  <a:lnTo>
                    <a:pt x="1579" y="1"/>
                  </a:lnTo>
                  <a:cubicBezTo>
                    <a:pt x="1" y="1"/>
                    <a:pt x="1" y="2502"/>
                    <a:pt x="1579" y="250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6"/>
            <p:cNvSpPr/>
            <p:nvPr/>
          </p:nvSpPr>
          <p:spPr>
            <a:xfrm flipH="1">
              <a:off x="8823497" y="193062"/>
              <a:ext cx="104247" cy="81840"/>
            </a:xfrm>
            <a:custGeom>
              <a:rect b="b" l="l" r="r" t="t"/>
              <a:pathLst>
                <a:path extrusionOk="0" h="2502" w="3187">
                  <a:moveTo>
                    <a:pt x="1578" y="2502"/>
                  </a:moveTo>
                  <a:cubicBezTo>
                    <a:pt x="3186" y="2502"/>
                    <a:pt x="3186" y="1"/>
                    <a:pt x="1578" y="1"/>
                  </a:cubicBezTo>
                  <a:lnTo>
                    <a:pt x="1578" y="1"/>
                  </a:lnTo>
                  <a:cubicBezTo>
                    <a:pt x="0" y="1"/>
                    <a:pt x="0" y="2502"/>
                    <a:pt x="1578" y="250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6"/>
            <p:cNvSpPr/>
            <p:nvPr/>
          </p:nvSpPr>
          <p:spPr>
            <a:xfrm flipH="1">
              <a:off x="9249975" y="201312"/>
              <a:ext cx="105195" cy="81840"/>
            </a:xfrm>
            <a:custGeom>
              <a:rect b="b" l="l" r="r" t="t"/>
              <a:pathLst>
                <a:path extrusionOk="0" h="2502" w="3216">
                  <a:moveTo>
                    <a:pt x="1608" y="2502"/>
                  </a:moveTo>
                  <a:cubicBezTo>
                    <a:pt x="3216" y="2502"/>
                    <a:pt x="3216" y="1"/>
                    <a:pt x="1608" y="1"/>
                  </a:cubicBezTo>
                  <a:lnTo>
                    <a:pt x="1608" y="1"/>
                  </a:lnTo>
                  <a:cubicBezTo>
                    <a:pt x="0" y="1"/>
                    <a:pt x="0" y="2502"/>
                    <a:pt x="1608" y="250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6"/>
            <p:cNvSpPr/>
            <p:nvPr/>
          </p:nvSpPr>
          <p:spPr>
            <a:xfrm flipH="1">
              <a:off x="8118562" y="2155705"/>
              <a:ext cx="105228" cy="80859"/>
            </a:xfrm>
            <a:custGeom>
              <a:rect b="b" l="l" r="r" t="t"/>
              <a:pathLst>
                <a:path extrusionOk="0" h="2472" w="3217">
                  <a:moveTo>
                    <a:pt x="1609" y="2472"/>
                  </a:moveTo>
                  <a:cubicBezTo>
                    <a:pt x="3217" y="2472"/>
                    <a:pt x="3217" y="0"/>
                    <a:pt x="1609" y="0"/>
                  </a:cubicBezTo>
                  <a:lnTo>
                    <a:pt x="1609" y="0"/>
                  </a:lnTo>
                  <a:cubicBezTo>
                    <a:pt x="1" y="0"/>
                    <a:pt x="1" y="2472"/>
                    <a:pt x="1609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6"/>
            <p:cNvSpPr/>
            <p:nvPr/>
          </p:nvSpPr>
          <p:spPr>
            <a:xfrm flipH="1">
              <a:off x="7750048" y="650304"/>
              <a:ext cx="24402" cy="838586"/>
            </a:xfrm>
            <a:custGeom>
              <a:rect b="b" l="l" r="r" t="t"/>
              <a:pathLst>
                <a:path extrusionOk="0" h="25637" w="746">
                  <a:moveTo>
                    <a:pt x="1" y="25636"/>
                  </a:moveTo>
                  <a:lnTo>
                    <a:pt x="745" y="25636"/>
                  </a:lnTo>
                  <a:lnTo>
                    <a:pt x="745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6"/>
            <p:cNvSpPr/>
            <p:nvPr/>
          </p:nvSpPr>
          <p:spPr>
            <a:xfrm flipH="1">
              <a:off x="7709637" y="1481637"/>
              <a:ext cx="105228" cy="80859"/>
            </a:xfrm>
            <a:custGeom>
              <a:rect b="b" l="l" r="r" t="t"/>
              <a:pathLst>
                <a:path extrusionOk="0" h="2472" w="3217">
                  <a:moveTo>
                    <a:pt x="1609" y="2472"/>
                  </a:moveTo>
                  <a:cubicBezTo>
                    <a:pt x="3217" y="2472"/>
                    <a:pt x="3217" y="0"/>
                    <a:pt x="1609" y="0"/>
                  </a:cubicBezTo>
                  <a:lnTo>
                    <a:pt x="1609" y="0"/>
                  </a:lnTo>
                  <a:cubicBezTo>
                    <a:pt x="1" y="0"/>
                    <a:pt x="1" y="2472"/>
                    <a:pt x="1609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6"/>
            <p:cNvSpPr/>
            <p:nvPr/>
          </p:nvSpPr>
          <p:spPr>
            <a:xfrm flipH="1">
              <a:off x="7709646" y="575625"/>
              <a:ext cx="105195" cy="80859"/>
            </a:xfrm>
            <a:custGeom>
              <a:rect b="b" l="l" r="r" t="t"/>
              <a:pathLst>
                <a:path extrusionOk="0" h="2472" w="3216">
                  <a:moveTo>
                    <a:pt x="1608" y="2471"/>
                  </a:moveTo>
                  <a:cubicBezTo>
                    <a:pt x="3216" y="2471"/>
                    <a:pt x="3216" y="0"/>
                    <a:pt x="1608" y="0"/>
                  </a:cubicBezTo>
                  <a:lnTo>
                    <a:pt x="1608" y="0"/>
                  </a:lnTo>
                  <a:cubicBezTo>
                    <a:pt x="0" y="0"/>
                    <a:pt x="0" y="2471"/>
                    <a:pt x="1608" y="2471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7"/>
          <p:cNvSpPr txBox="1"/>
          <p:nvPr>
            <p:ph type="title"/>
          </p:nvPr>
        </p:nvSpPr>
        <p:spPr>
          <a:xfrm>
            <a:off x="4316675" y="1578513"/>
            <a:ext cx="37659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98" name="Google Shape;198;p7"/>
          <p:cNvSpPr txBox="1"/>
          <p:nvPr>
            <p:ph idx="1" type="body"/>
          </p:nvPr>
        </p:nvSpPr>
        <p:spPr>
          <a:xfrm>
            <a:off x="4328225" y="2248888"/>
            <a:ext cx="3742800" cy="131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pic>
        <p:nvPicPr>
          <p:cNvPr id="199" name="Google Shape;199;p7"/>
          <p:cNvPicPr preferRelativeResize="0"/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-437800"/>
            <a:ext cx="9144003" cy="620612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0" name="Google Shape;200;p7"/>
          <p:cNvGrpSpPr/>
          <p:nvPr/>
        </p:nvGrpSpPr>
        <p:grpSpPr>
          <a:xfrm flipH="1">
            <a:off x="-1138230" y="-120961"/>
            <a:ext cx="4893120" cy="5660585"/>
            <a:chOff x="5086871" y="539500"/>
            <a:chExt cx="3432805" cy="3971225"/>
          </a:xfrm>
        </p:grpSpPr>
        <p:grpSp>
          <p:nvGrpSpPr>
            <p:cNvPr id="201" name="Google Shape;201;p7"/>
            <p:cNvGrpSpPr/>
            <p:nvPr/>
          </p:nvGrpSpPr>
          <p:grpSpPr>
            <a:xfrm>
              <a:off x="5086871" y="539500"/>
              <a:ext cx="3432805" cy="3971225"/>
              <a:chOff x="2226996" y="1095600"/>
              <a:chExt cx="3432805" cy="3971225"/>
            </a:xfrm>
          </p:grpSpPr>
          <p:sp>
            <p:nvSpPr>
              <p:cNvPr id="202" name="Google Shape;202;p7"/>
              <p:cNvSpPr/>
              <p:nvPr/>
            </p:nvSpPr>
            <p:spPr>
              <a:xfrm>
                <a:off x="3716571" y="2165974"/>
                <a:ext cx="1867907" cy="782350"/>
              </a:xfrm>
              <a:custGeom>
                <a:rect b="b" l="l" r="r" t="t"/>
                <a:pathLst>
                  <a:path extrusionOk="0" h="31294" w="59668">
                    <a:moveTo>
                      <a:pt x="39212" y="31293"/>
                    </a:moveTo>
                    <a:lnTo>
                      <a:pt x="0" y="31293"/>
                    </a:lnTo>
                    <a:lnTo>
                      <a:pt x="0" y="30549"/>
                    </a:lnTo>
                    <a:lnTo>
                      <a:pt x="38468" y="30549"/>
                    </a:lnTo>
                    <a:lnTo>
                      <a:pt x="38468" y="1"/>
                    </a:lnTo>
                    <a:lnTo>
                      <a:pt x="59667" y="1"/>
                    </a:lnTo>
                    <a:lnTo>
                      <a:pt x="59667" y="745"/>
                    </a:lnTo>
                    <a:lnTo>
                      <a:pt x="39212" y="745"/>
                    </a:lnTo>
                    <a:close/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" name="Google Shape;203;p7"/>
              <p:cNvSpPr/>
              <p:nvPr/>
            </p:nvSpPr>
            <p:spPr>
              <a:xfrm>
                <a:off x="5573740" y="2144262"/>
                <a:ext cx="79675" cy="61800"/>
              </a:xfrm>
              <a:custGeom>
                <a:rect b="b" l="l" r="r" t="t"/>
                <a:pathLst>
                  <a:path extrusionOk="0" h="2472" w="3187">
                    <a:moveTo>
                      <a:pt x="1579" y="2472"/>
                    </a:moveTo>
                    <a:cubicBezTo>
                      <a:pt x="3186" y="2472"/>
                      <a:pt x="3186" y="1"/>
                      <a:pt x="1579" y="1"/>
                    </a:cubicBezTo>
                    <a:lnTo>
                      <a:pt x="1579" y="1"/>
                    </a:lnTo>
                    <a:cubicBezTo>
                      <a:pt x="1" y="1"/>
                      <a:pt x="1" y="2472"/>
                      <a:pt x="1579" y="2472"/>
                    </a:cubicBezTo>
                    <a:close/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" name="Google Shape;204;p7"/>
              <p:cNvSpPr/>
              <p:nvPr/>
            </p:nvSpPr>
            <p:spPr>
              <a:xfrm>
                <a:off x="4202260" y="3173095"/>
                <a:ext cx="1390483" cy="18627"/>
              </a:xfrm>
              <a:custGeom>
                <a:rect b="b" l="l" r="r" t="t"/>
                <a:pathLst>
                  <a:path extrusionOk="0" h="745" w="41476">
                    <a:moveTo>
                      <a:pt x="1" y="745"/>
                    </a:moveTo>
                    <a:lnTo>
                      <a:pt x="41476" y="745"/>
                    </a:lnTo>
                    <a:lnTo>
                      <a:pt x="41476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7"/>
              <p:cNvSpPr/>
              <p:nvPr/>
            </p:nvSpPr>
            <p:spPr>
              <a:xfrm>
                <a:off x="2566174" y="1566774"/>
                <a:ext cx="1302704" cy="1247575"/>
              </a:xfrm>
              <a:custGeom>
                <a:rect b="b" l="l" r="r" t="t"/>
                <a:pathLst>
                  <a:path extrusionOk="0" h="49903" w="53177">
                    <a:moveTo>
                      <a:pt x="1" y="1"/>
                    </a:moveTo>
                    <a:lnTo>
                      <a:pt x="1" y="745"/>
                    </a:lnTo>
                    <a:lnTo>
                      <a:pt x="29388" y="745"/>
                    </a:lnTo>
                    <a:lnTo>
                      <a:pt x="29388" y="49902"/>
                    </a:lnTo>
                    <a:lnTo>
                      <a:pt x="53177" y="49902"/>
                    </a:lnTo>
                    <a:lnTo>
                      <a:pt x="53177" y="49158"/>
                    </a:lnTo>
                    <a:lnTo>
                      <a:pt x="30132" y="49158"/>
                    </a:lnTo>
                    <a:lnTo>
                      <a:pt x="30132" y="1"/>
                    </a:lnTo>
                    <a:close/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7"/>
              <p:cNvSpPr/>
              <p:nvPr/>
            </p:nvSpPr>
            <p:spPr>
              <a:xfrm>
                <a:off x="4065297" y="3051655"/>
                <a:ext cx="18627" cy="1829718"/>
              </a:xfrm>
              <a:custGeom>
                <a:rect b="b" l="l" r="r" t="t"/>
                <a:pathLst>
                  <a:path extrusionOk="0" h="54696" w="745">
                    <a:moveTo>
                      <a:pt x="0" y="54696"/>
                    </a:moveTo>
                    <a:lnTo>
                      <a:pt x="745" y="54696"/>
                    </a:lnTo>
                    <a:lnTo>
                      <a:pt x="745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7"/>
              <p:cNvSpPr/>
              <p:nvPr/>
            </p:nvSpPr>
            <p:spPr>
              <a:xfrm>
                <a:off x="3898572" y="3263772"/>
                <a:ext cx="18627" cy="1803053"/>
              </a:xfrm>
              <a:custGeom>
                <a:rect b="b" l="l" r="r" t="t"/>
                <a:pathLst>
                  <a:path extrusionOk="0" h="62110" w="745">
                    <a:moveTo>
                      <a:pt x="0" y="62109"/>
                    </a:moveTo>
                    <a:lnTo>
                      <a:pt x="744" y="62109"/>
                    </a:lnTo>
                    <a:lnTo>
                      <a:pt x="744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" name="Google Shape;208;p7"/>
              <p:cNvSpPr/>
              <p:nvPr/>
            </p:nvSpPr>
            <p:spPr>
              <a:xfrm>
                <a:off x="4202250" y="3313025"/>
                <a:ext cx="1217800" cy="1383025"/>
              </a:xfrm>
              <a:custGeom>
                <a:rect b="b" l="l" r="r" t="t"/>
                <a:pathLst>
                  <a:path extrusionOk="0" h="55321" w="48712">
                    <a:moveTo>
                      <a:pt x="1" y="1"/>
                    </a:moveTo>
                    <a:lnTo>
                      <a:pt x="1" y="37457"/>
                    </a:lnTo>
                    <a:lnTo>
                      <a:pt x="47967" y="37457"/>
                    </a:lnTo>
                    <a:lnTo>
                      <a:pt x="47967" y="55321"/>
                    </a:lnTo>
                    <a:lnTo>
                      <a:pt x="48711" y="55321"/>
                    </a:lnTo>
                    <a:lnTo>
                      <a:pt x="48711" y="36712"/>
                    </a:lnTo>
                    <a:lnTo>
                      <a:pt x="745" y="36712"/>
                    </a:lnTo>
                    <a:lnTo>
                      <a:pt x="745" y="1"/>
                    </a:lnTo>
                    <a:close/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" name="Google Shape;209;p7"/>
              <p:cNvSpPr/>
              <p:nvPr/>
            </p:nvSpPr>
            <p:spPr>
              <a:xfrm>
                <a:off x="2822225" y="3313025"/>
                <a:ext cx="943875" cy="564250"/>
              </a:xfrm>
              <a:custGeom>
                <a:rect b="b" l="l" r="r" t="t"/>
                <a:pathLst>
                  <a:path extrusionOk="0" h="22570" w="37755">
                    <a:moveTo>
                      <a:pt x="37010" y="1"/>
                    </a:moveTo>
                    <a:lnTo>
                      <a:pt x="37010" y="21825"/>
                    </a:lnTo>
                    <a:lnTo>
                      <a:pt x="1" y="21825"/>
                    </a:lnTo>
                    <a:lnTo>
                      <a:pt x="1" y="22570"/>
                    </a:lnTo>
                    <a:lnTo>
                      <a:pt x="37754" y="22570"/>
                    </a:lnTo>
                    <a:lnTo>
                      <a:pt x="37754" y="1"/>
                    </a:lnTo>
                    <a:close/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7"/>
              <p:cNvSpPr/>
              <p:nvPr/>
            </p:nvSpPr>
            <p:spPr>
              <a:xfrm>
                <a:off x="3932800" y="1126125"/>
                <a:ext cx="282875" cy="1506600"/>
              </a:xfrm>
              <a:custGeom>
                <a:rect b="b" l="l" r="r" t="t"/>
                <a:pathLst>
                  <a:path extrusionOk="0" h="60264" w="11315">
                    <a:moveTo>
                      <a:pt x="1" y="0"/>
                    </a:moveTo>
                    <a:lnTo>
                      <a:pt x="1" y="60263"/>
                    </a:lnTo>
                    <a:lnTo>
                      <a:pt x="11315" y="60263"/>
                    </a:lnTo>
                    <a:lnTo>
                      <a:pt x="11315" y="16734"/>
                    </a:lnTo>
                    <a:lnTo>
                      <a:pt x="10570" y="16734"/>
                    </a:lnTo>
                    <a:lnTo>
                      <a:pt x="10570" y="59519"/>
                    </a:lnTo>
                    <a:lnTo>
                      <a:pt x="745" y="59519"/>
                    </a:lnTo>
                    <a:lnTo>
                      <a:pt x="745" y="0"/>
                    </a:lnTo>
                    <a:close/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7"/>
              <p:cNvSpPr/>
              <p:nvPr/>
            </p:nvSpPr>
            <p:spPr>
              <a:xfrm>
                <a:off x="3747450" y="4004525"/>
                <a:ext cx="18650" cy="640925"/>
              </a:xfrm>
              <a:custGeom>
                <a:rect b="b" l="l" r="r" t="t"/>
                <a:pathLst>
                  <a:path extrusionOk="0" h="25637" w="746">
                    <a:moveTo>
                      <a:pt x="1" y="25636"/>
                    </a:moveTo>
                    <a:lnTo>
                      <a:pt x="745" y="25636"/>
                    </a:lnTo>
                    <a:lnTo>
                      <a:pt x="745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7"/>
              <p:cNvSpPr/>
              <p:nvPr/>
            </p:nvSpPr>
            <p:spPr>
              <a:xfrm>
                <a:off x="4359325" y="3514000"/>
                <a:ext cx="646100" cy="305225"/>
              </a:xfrm>
              <a:custGeom>
                <a:rect b="b" l="l" r="r" t="t"/>
                <a:pathLst>
                  <a:path extrusionOk="0" h="12209" w="25844">
                    <a:moveTo>
                      <a:pt x="0" y="1"/>
                    </a:moveTo>
                    <a:lnTo>
                      <a:pt x="0" y="12208"/>
                    </a:lnTo>
                    <a:lnTo>
                      <a:pt x="25844" y="12208"/>
                    </a:lnTo>
                    <a:lnTo>
                      <a:pt x="25844" y="11464"/>
                    </a:lnTo>
                    <a:lnTo>
                      <a:pt x="745" y="11464"/>
                    </a:lnTo>
                    <a:lnTo>
                      <a:pt x="745" y="1"/>
                    </a:lnTo>
                    <a:close/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7"/>
              <p:cNvSpPr/>
              <p:nvPr/>
            </p:nvSpPr>
            <p:spPr>
              <a:xfrm>
                <a:off x="2265150" y="2795700"/>
                <a:ext cx="1434044" cy="206225"/>
              </a:xfrm>
              <a:custGeom>
                <a:rect b="b" l="l" r="r" t="t"/>
                <a:pathLst>
                  <a:path extrusionOk="0" h="8249" w="78902">
                    <a:moveTo>
                      <a:pt x="1" y="1"/>
                    </a:moveTo>
                    <a:lnTo>
                      <a:pt x="1" y="745"/>
                    </a:lnTo>
                    <a:lnTo>
                      <a:pt x="43471" y="745"/>
                    </a:lnTo>
                    <a:lnTo>
                      <a:pt x="43471" y="8248"/>
                    </a:lnTo>
                    <a:lnTo>
                      <a:pt x="78902" y="8248"/>
                    </a:lnTo>
                    <a:lnTo>
                      <a:pt x="78902" y="7504"/>
                    </a:lnTo>
                    <a:lnTo>
                      <a:pt x="44215" y="7504"/>
                    </a:lnTo>
                    <a:lnTo>
                      <a:pt x="44215" y="1"/>
                    </a:lnTo>
                    <a:close/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" name="Google Shape;214;p7"/>
              <p:cNvSpPr/>
              <p:nvPr/>
            </p:nvSpPr>
            <p:spPr>
              <a:xfrm>
                <a:off x="4164300" y="1513925"/>
                <a:ext cx="80400" cy="62550"/>
              </a:xfrm>
              <a:custGeom>
                <a:rect b="b" l="l" r="r" t="t"/>
                <a:pathLst>
                  <a:path extrusionOk="0" h="2502" w="3216">
                    <a:moveTo>
                      <a:pt x="1608" y="2502"/>
                    </a:moveTo>
                    <a:cubicBezTo>
                      <a:pt x="3216" y="2502"/>
                      <a:pt x="3216" y="1"/>
                      <a:pt x="1608" y="1"/>
                    </a:cubicBezTo>
                    <a:lnTo>
                      <a:pt x="1608" y="1"/>
                    </a:lnTo>
                    <a:cubicBezTo>
                      <a:pt x="0" y="1"/>
                      <a:pt x="0" y="2502"/>
                      <a:pt x="1608" y="2502"/>
                    </a:cubicBezTo>
                    <a:close/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" name="Google Shape;215;p7"/>
              <p:cNvSpPr/>
              <p:nvPr/>
            </p:nvSpPr>
            <p:spPr>
              <a:xfrm>
                <a:off x="3903775" y="1095600"/>
                <a:ext cx="80425" cy="61800"/>
              </a:xfrm>
              <a:custGeom>
                <a:rect b="b" l="l" r="r" t="t"/>
                <a:pathLst>
                  <a:path extrusionOk="0" h="2472" w="3217">
                    <a:moveTo>
                      <a:pt x="1608" y="2472"/>
                    </a:moveTo>
                    <a:cubicBezTo>
                      <a:pt x="3216" y="2472"/>
                      <a:pt x="3216" y="1"/>
                      <a:pt x="1608" y="1"/>
                    </a:cubicBezTo>
                    <a:lnTo>
                      <a:pt x="1608" y="1"/>
                    </a:lnTo>
                    <a:cubicBezTo>
                      <a:pt x="1" y="1"/>
                      <a:pt x="1" y="2472"/>
                      <a:pt x="1608" y="2472"/>
                    </a:cubicBezTo>
                    <a:close/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7"/>
              <p:cNvSpPr/>
              <p:nvPr/>
            </p:nvSpPr>
            <p:spPr>
              <a:xfrm>
                <a:off x="2526725" y="1542225"/>
                <a:ext cx="80425" cy="61800"/>
              </a:xfrm>
              <a:custGeom>
                <a:rect b="b" l="l" r="r" t="t"/>
                <a:pathLst>
                  <a:path extrusionOk="0" h="2472" w="3217">
                    <a:moveTo>
                      <a:pt x="1608" y="2471"/>
                    </a:moveTo>
                    <a:cubicBezTo>
                      <a:pt x="3216" y="2471"/>
                      <a:pt x="3216" y="0"/>
                      <a:pt x="1608" y="0"/>
                    </a:cubicBezTo>
                    <a:lnTo>
                      <a:pt x="1608" y="0"/>
                    </a:lnTo>
                    <a:cubicBezTo>
                      <a:pt x="1" y="0"/>
                      <a:pt x="1" y="2471"/>
                      <a:pt x="1608" y="2471"/>
                    </a:cubicBezTo>
                    <a:close/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7"/>
              <p:cNvSpPr/>
              <p:nvPr/>
            </p:nvSpPr>
            <p:spPr>
              <a:xfrm>
                <a:off x="2226996" y="2771836"/>
                <a:ext cx="80425" cy="62550"/>
              </a:xfrm>
              <a:custGeom>
                <a:rect b="b" l="l" r="r" t="t"/>
                <a:pathLst>
                  <a:path extrusionOk="0" h="2502" w="3217">
                    <a:moveTo>
                      <a:pt x="1609" y="2502"/>
                    </a:moveTo>
                    <a:cubicBezTo>
                      <a:pt x="3217" y="2502"/>
                      <a:pt x="3217" y="1"/>
                      <a:pt x="1609" y="1"/>
                    </a:cubicBezTo>
                    <a:lnTo>
                      <a:pt x="1609" y="1"/>
                    </a:lnTo>
                    <a:cubicBezTo>
                      <a:pt x="1" y="1"/>
                      <a:pt x="1" y="2502"/>
                      <a:pt x="1609" y="2502"/>
                    </a:cubicBezTo>
                    <a:close/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7"/>
              <p:cNvSpPr/>
              <p:nvPr/>
            </p:nvSpPr>
            <p:spPr>
              <a:xfrm>
                <a:off x="2757698" y="3840025"/>
                <a:ext cx="80425" cy="62550"/>
              </a:xfrm>
              <a:custGeom>
                <a:rect b="b" l="l" r="r" t="t"/>
                <a:pathLst>
                  <a:path extrusionOk="0" h="2502" w="3217">
                    <a:moveTo>
                      <a:pt x="1608" y="2502"/>
                    </a:moveTo>
                    <a:cubicBezTo>
                      <a:pt x="3216" y="2502"/>
                      <a:pt x="3216" y="1"/>
                      <a:pt x="1608" y="1"/>
                    </a:cubicBezTo>
                    <a:lnTo>
                      <a:pt x="1608" y="1"/>
                    </a:lnTo>
                    <a:cubicBezTo>
                      <a:pt x="0" y="1"/>
                      <a:pt x="0" y="2502"/>
                      <a:pt x="1608" y="2502"/>
                    </a:cubicBezTo>
                    <a:close/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" name="Google Shape;219;p7"/>
              <p:cNvSpPr/>
              <p:nvPr/>
            </p:nvSpPr>
            <p:spPr>
              <a:xfrm>
                <a:off x="3716561" y="4639906"/>
                <a:ext cx="80425" cy="61800"/>
              </a:xfrm>
              <a:custGeom>
                <a:rect b="b" l="l" r="r" t="t"/>
                <a:pathLst>
                  <a:path extrusionOk="0" h="2472" w="3217">
                    <a:moveTo>
                      <a:pt x="1609" y="2472"/>
                    </a:moveTo>
                    <a:cubicBezTo>
                      <a:pt x="3217" y="2472"/>
                      <a:pt x="3217" y="0"/>
                      <a:pt x="1609" y="0"/>
                    </a:cubicBezTo>
                    <a:lnTo>
                      <a:pt x="1609" y="0"/>
                    </a:lnTo>
                    <a:cubicBezTo>
                      <a:pt x="1" y="0"/>
                      <a:pt x="1" y="2472"/>
                      <a:pt x="1609" y="2472"/>
                    </a:cubicBezTo>
                    <a:close/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" name="Google Shape;220;p7"/>
              <p:cNvSpPr/>
              <p:nvPr/>
            </p:nvSpPr>
            <p:spPr>
              <a:xfrm>
                <a:off x="3716579" y="3947448"/>
                <a:ext cx="80400" cy="61800"/>
              </a:xfrm>
              <a:custGeom>
                <a:rect b="b" l="l" r="r" t="t"/>
                <a:pathLst>
                  <a:path extrusionOk="0" h="2472" w="3216">
                    <a:moveTo>
                      <a:pt x="1608" y="2471"/>
                    </a:moveTo>
                    <a:cubicBezTo>
                      <a:pt x="3216" y="2471"/>
                      <a:pt x="3216" y="0"/>
                      <a:pt x="1608" y="0"/>
                    </a:cubicBezTo>
                    <a:lnTo>
                      <a:pt x="1608" y="0"/>
                    </a:lnTo>
                    <a:cubicBezTo>
                      <a:pt x="0" y="0"/>
                      <a:pt x="0" y="2471"/>
                      <a:pt x="1608" y="2471"/>
                    </a:cubicBezTo>
                    <a:close/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7"/>
              <p:cNvSpPr/>
              <p:nvPr/>
            </p:nvSpPr>
            <p:spPr>
              <a:xfrm>
                <a:off x="4034025" y="4848625"/>
                <a:ext cx="80425" cy="61800"/>
              </a:xfrm>
              <a:custGeom>
                <a:rect b="b" l="l" r="r" t="t"/>
                <a:pathLst>
                  <a:path extrusionOk="0" h="2472" w="3217">
                    <a:moveTo>
                      <a:pt x="1609" y="2472"/>
                    </a:moveTo>
                    <a:cubicBezTo>
                      <a:pt x="3217" y="2472"/>
                      <a:pt x="3217" y="1"/>
                      <a:pt x="1609" y="1"/>
                    </a:cubicBezTo>
                    <a:lnTo>
                      <a:pt x="1609" y="1"/>
                    </a:lnTo>
                    <a:cubicBezTo>
                      <a:pt x="1" y="1"/>
                      <a:pt x="1" y="2472"/>
                      <a:pt x="1609" y="2472"/>
                    </a:cubicBezTo>
                    <a:close/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7"/>
              <p:cNvSpPr/>
              <p:nvPr/>
            </p:nvSpPr>
            <p:spPr>
              <a:xfrm>
                <a:off x="5371216" y="4691404"/>
                <a:ext cx="79675" cy="61800"/>
              </a:xfrm>
              <a:custGeom>
                <a:rect b="b" l="l" r="r" t="t"/>
                <a:pathLst>
                  <a:path extrusionOk="0" h="2472" w="3187">
                    <a:moveTo>
                      <a:pt x="1609" y="2472"/>
                    </a:moveTo>
                    <a:cubicBezTo>
                      <a:pt x="3187" y="2472"/>
                      <a:pt x="3187" y="0"/>
                      <a:pt x="1609" y="0"/>
                    </a:cubicBezTo>
                    <a:lnTo>
                      <a:pt x="1609" y="0"/>
                    </a:lnTo>
                    <a:cubicBezTo>
                      <a:pt x="1" y="0"/>
                      <a:pt x="1" y="2472"/>
                      <a:pt x="1609" y="2472"/>
                    </a:cubicBezTo>
                    <a:close/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" name="Google Shape;223;p7"/>
              <p:cNvSpPr/>
              <p:nvPr/>
            </p:nvSpPr>
            <p:spPr>
              <a:xfrm>
                <a:off x="4982761" y="3778219"/>
                <a:ext cx="80425" cy="61800"/>
              </a:xfrm>
              <a:custGeom>
                <a:rect b="b" l="l" r="r" t="t"/>
                <a:pathLst>
                  <a:path extrusionOk="0" h="2472" w="3217">
                    <a:moveTo>
                      <a:pt x="1608" y="2472"/>
                    </a:moveTo>
                    <a:cubicBezTo>
                      <a:pt x="3216" y="2472"/>
                      <a:pt x="3216" y="1"/>
                      <a:pt x="1608" y="1"/>
                    </a:cubicBezTo>
                    <a:lnTo>
                      <a:pt x="1608" y="1"/>
                    </a:lnTo>
                    <a:cubicBezTo>
                      <a:pt x="0" y="1"/>
                      <a:pt x="0" y="2472"/>
                      <a:pt x="1608" y="2472"/>
                    </a:cubicBezTo>
                    <a:close/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" name="Google Shape;224;p7"/>
              <p:cNvSpPr/>
              <p:nvPr/>
            </p:nvSpPr>
            <p:spPr>
              <a:xfrm>
                <a:off x="5580126" y="3151513"/>
                <a:ext cx="79675" cy="61800"/>
              </a:xfrm>
              <a:custGeom>
                <a:rect b="b" l="l" r="r" t="t"/>
                <a:pathLst>
                  <a:path extrusionOk="0" h="2472" w="3187">
                    <a:moveTo>
                      <a:pt x="1608" y="2472"/>
                    </a:moveTo>
                    <a:cubicBezTo>
                      <a:pt x="3186" y="2472"/>
                      <a:pt x="3186" y="1"/>
                      <a:pt x="1608" y="1"/>
                    </a:cubicBezTo>
                    <a:lnTo>
                      <a:pt x="1608" y="1"/>
                    </a:lnTo>
                    <a:cubicBezTo>
                      <a:pt x="0" y="1"/>
                      <a:pt x="0" y="2472"/>
                      <a:pt x="1608" y="2472"/>
                    </a:cubicBezTo>
                    <a:close/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7"/>
              <p:cNvSpPr/>
              <p:nvPr/>
            </p:nvSpPr>
            <p:spPr>
              <a:xfrm>
                <a:off x="2566175" y="3254975"/>
                <a:ext cx="1191725" cy="18625"/>
              </a:xfrm>
              <a:custGeom>
                <a:rect b="b" l="l" r="r" t="t"/>
                <a:pathLst>
                  <a:path extrusionOk="0" h="745" w="47669">
                    <a:moveTo>
                      <a:pt x="1" y="745"/>
                    </a:moveTo>
                    <a:lnTo>
                      <a:pt x="47669" y="745"/>
                    </a:lnTo>
                    <a:lnTo>
                      <a:pt x="47669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7"/>
              <p:cNvSpPr/>
              <p:nvPr/>
            </p:nvSpPr>
            <p:spPr>
              <a:xfrm>
                <a:off x="4648125" y="3542300"/>
                <a:ext cx="357300" cy="18625"/>
              </a:xfrm>
              <a:custGeom>
                <a:rect b="b" l="l" r="r" t="t"/>
                <a:pathLst>
                  <a:path extrusionOk="0" h="745" w="14292">
                    <a:moveTo>
                      <a:pt x="1" y="745"/>
                    </a:moveTo>
                    <a:lnTo>
                      <a:pt x="14292" y="745"/>
                    </a:lnTo>
                    <a:lnTo>
                      <a:pt x="14292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7"/>
              <p:cNvSpPr/>
              <p:nvPr/>
            </p:nvSpPr>
            <p:spPr>
              <a:xfrm>
                <a:off x="4523081" y="1163343"/>
                <a:ext cx="223325" cy="1632344"/>
              </a:xfrm>
              <a:custGeom>
                <a:rect b="b" l="l" r="r" t="t"/>
                <a:pathLst>
                  <a:path extrusionOk="0" h="68868" w="8933">
                    <a:moveTo>
                      <a:pt x="8188" y="0"/>
                    </a:moveTo>
                    <a:lnTo>
                      <a:pt x="8188" y="25159"/>
                    </a:lnTo>
                    <a:lnTo>
                      <a:pt x="0" y="25159"/>
                    </a:lnTo>
                    <a:lnTo>
                      <a:pt x="0" y="68868"/>
                    </a:lnTo>
                    <a:lnTo>
                      <a:pt x="745" y="68868"/>
                    </a:lnTo>
                    <a:lnTo>
                      <a:pt x="745" y="25904"/>
                    </a:lnTo>
                    <a:lnTo>
                      <a:pt x="8933" y="25904"/>
                    </a:lnTo>
                    <a:lnTo>
                      <a:pt x="8933" y="0"/>
                    </a:lnTo>
                    <a:close/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" name="Google Shape;228;p7"/>
              <p:cNvSpPr/>
              <p:nvPr/>
            </p:nvSpPr>
            <p:spPr>
              <a:xfrm>
                <a:off x="3066375" y="3542300"/>
                <a:ext cx="279175" cy="18625"/>
              </a:xfrm>
              <a:custGeom>
                <a:rect b="b" l="l" r="r" t="t"/>
                <a:pathLst>
                  <a:path extrusionOk="0" h="745" w="11167">
                    <a:moveTo>
                      <a:pt x="1" y="745"/>
                    </a:moveTo>
                    <a:lnTo>
                      <a:pt x="11166" y="745"/>
                    </a:lnTo>
                    <a:lnTo>
                      <a:pt x="11166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" name="Google Shape;229;p7"/>
              <p:cNvSpPr/>
              <p:nvPr/>
            </p:nvSpPr>
            <p:spPr>
              <a:xfrm>
                <a:off x="3583700" y="1575725"/>
                <a:ext cx="18650" cy="614850"/>
              </a:xfrm>
              <a:custGeom>
                <a:rect b="b" l="l" r="r" t="t"/>
                <a:pathLst>
                  <a:path extrusionOk="0" h="24594" w="746">
                    <a:moveTo>
                      <a:pt x="1" y="24593"/>
                    </a:moveTo>
                    <a:lnTo>
                      <a:pt x="745" y="24593"/>
                    </a:lnTo>
                    <a:lnTo>
                      <a:pt x="745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7"/>
              <p:cNvSpPr/>
              <p:nvPr/>
            </p:nvSpPr>
            <p:spPr>
              <a:xfrm>
                <a:off x="2655200" y="2276150"/>
                <a:ext cx="912600" cy="18625"/>
              </a:xfrm>
              <a:custGeom>
                <a:rect b="b" l="l" r="r" t="t"/>
                <a:pathLst>
                  <a:path extrusionOk="0" h="745" w="36504">
                    <a:moveTo>
                      <a:pt x="1" y="745"/>
                    </a:moveTo>
                    <a:lnTo>
                      <a:pt x="36504" y="745"/>
                    </a:lnTo>
                    <a:lnTo>
                      <a:pt x="36504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7"/>
              <p:cNvSpPr/>
              <p:nvPr/>
            </p:nvSpPr>
            <p:spPr>
              <a:xfrm>
                <a:off x="5064950" y="1507225"/>
                <a:ext cx="18650" cy="375925"/>
              </a:xfrm>
              <a:custGeom>
                <a:rect b="b" l="l" r="r" t="t"/>
                <a:pathLst>
                  <a:path extrusionOk="0" h="15037" w="746">
                    <a:moveTo>
                      <a:pt x="1" y="15037"/>
                    </a:moveTo>
                    <a:lnTo>
                      <a:pt x="745" y="15037"/>
                    </a:lnTo>
                    <a:lnTo>
                      <a:pt x="745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7"/>
              <p:cNvSpPr/>
              <p:nvPr/>
            </p:nvSpPr>
            <p:spPr>
              <a:xfrm>
                <a:off x="4695025" y="1132825"/>
                <a:ext cx="79675" cy="61800"/>
              </a:xfrm>
              <a:custGeom>
                <a:rect b="b" l="l" r="r" t="t"/>
                <a:pathLst>
                  <a:path extrusionOk="0" h="2472" w="3187">
                    <a:moveTo>
                      <a:pt x="1608" y="2472"/>
                    </a:moveTo>
                    <a:cubicBezTo>
                      <a:pt x="3186" y="2472"/>
                      <a:pt x="3186" y="0"/>
                      <a:pt x="1608" y="0"/>
                    </a:cubicBezTo>
                    <a:lnTo>
                      <a:pt x="1608" y="0"/>
                    </a:lnTo>
                    <a:cubicBezTo>
                      <a:pt x="0" y="0"/>
                      <a:pt x="0" y="2472"/>
                      <a:pt x="1608" y="2472"/>
                    </a:cubicBezTo>
                    <a:close/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7"/>
              <p:cNvSpPr/>
              <p:nvPr/>
            </p:nvSpPr>
            <p:spPr>
              <a:xfrm>
                <a:off x="5034064" y="1879391"/>
                <a:ext cx="80425" cy="61800"/>
              </a:xfrm>
              <a:custGeom>
                <a:rect b="b" l="l" r="r" t="t"/>
                <a:pathLst>
                  <a:path extrusionOk="0" h="2472" w="3217">
                    <a:moveTo>
                      <a:pt x="1609" y="2471"/>
                    </a:moveTo>
                    <a:cubicBezTo>
                      <a:pt x="3216" y="2471"/>
                      <a:pt x="3216" y="0"/>
                      <a:pt x="1609" y="0"/>
                    </a:cubicBezTo>
                    <a:lnTo>
                      <a:pt x="1609" y="0"/>
                    </a:lnTo>
                    <a:cubicBezTo>
                      <a:pt x="1" y="0"/>
                      <a:pt x="1" y="2471"/>
                      <a:pt x="1609" y="2471"/>
                    </a:cubicBezTo>
                    <a:close/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4" name="Google Shape;234;p7"/>
              <p:cNvSpPr/>
              <p:nvPr/>
            </p:nvSpPr>
            <p:spPr>
              <a:xfrm>
                <a:off x="5034072" y="1452088"/>
                <a:ext cx="80425" cy="61825"/>
              </a:xfrm>
              <a:custGeom>
                <a:rect b="b" l="l" r="r" t="t"/>
                <a:pathLst>
                  <a:path extrusionOk="0" h="2473" w="3217">
                    <a:moveTo>
                      <a:pt x="1609" y="2472"/>
                    </a:moveTo>
                    <a:cubicBezTo>
                      <a:pt x="3216" y="2472"/>
                      <a:pt x="3216" y="1"/>
                      <a:pt x="1609" y="1"/>
                    </a:cubicBezTo>
                    <a:lnTo>
                      <a:pt x="1609" y="1"/>
                    </a:lnTo>
                    <a:cubicBezTo>
                      <a:pt x="1" y="1"/>
                      <a:pt x="1" y="2472"/>
                      <a:pt x="1609" y="2472"/>
                    </a:cubicBezTo>
                    <a:close/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" name="Google Shape;235;p7"/>
              <p:cNvSpPr/>
              <p:nvPr/>
            </p:nvSpPr>
            <p:spPr>
              <a:xfrm>
                <a:off x="4982761" y="3520713"/>
                <a:ext cx="80425" cy="61800"/>
              </a:xfrm>
              <a:custGeom>
                <a:rect b="b" l="l" r="r" t="t"/>
                <a:pathLst>
                  <a:path extrusionOk="0" h="2472" w="3217">
                    <a:moveTo>
                      <a:pt x="1608" y="2472"/>
                    </a:moveTo>
                    <a:cubicBezTo>
                      <a:pt x="3216" y="2472"/>
                      <a:pt x="3216" y="1"/>
                      <a:pt x="1608" y="1"/>
                    </a:cubicBezTo>
                    <a:lnTo>
                      <a:pt x="1608" y="1"/>
                    </a:lnTo>
                    <a:cubicBezTo>
                      <a:pt x="0" y="1"/>
                      <a:pt x="0" y="2472"/>
                      <a:pt x="1608" y="2472"/>
                    </a:cubicBezTo>
                    <a:close/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7"/>
              <p:cNvSpPr/>
              <p:nvPr/>
            </p:nvSpPr>
            <p:spPr>
              <a:xfrm>
                <a:off x="4614625" y="3520700"/>
                <a:ext cx="79675" cy="62550"/>
              </a:xfrm>
              <a:custGeom>
                <a:rect b="b" l="l" r="r" t="t"/>
                <a:pathLst>
                  <a:path extrusionOk="0" h="2502" w="3187">
                    <a:moveTo>
                      <a:pt x="1579" y="2502"/>
                    </a:moveTo>
                    <a:cubicBezTo>
                      <a:pt x="3186" y="2502"/>
                      <a:pt x="3186" y="1"/>
                      <a:pt x="1579" y="1"/>
                    </a:cubicBezTo>
                    <a:lnTo>
                      <a:pt x="1579" y="1"/>
                    </a:lnTo>
                    <a:cubicBezTo>
                      <a:pt x="1" y="1"/>
                      <a:pt x="1" y="2502"/>
                      <a:pt x="1579" y="2502"/>
                    </a:cubicBezTo>
                    <a:close/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7"/>
              <p:cNvSpPr/>
              <p:nvPr/>
            </p:nvSpPr>
            <p:spPr>
              <a:xfrm>
                <a:off x="3330849" y="3520342"/>
                <a:ext cx="79675" cy="62550"/>
              </a:xfrm>
              <a:custGeom>
                <a:rect b="b" l="l" r="r" t="t"/>
                <a:pathLst>
                  <a:path extrusionOk="0" h="2502" w="3187">
                    <a:moveTo>
                      <a:pt x="1578" y="2502"/>
                    </a:moveTo>
                    <a:cubicBezTo>
                      <a:pt x="3186" y="2502"/>
                      <a:pt x="3186" y="1"/>
                      <a:pt x="1578" y="1"/>
                    </a:cubicBezTo>
                    <a:lnTo>
                      <a:pt x="1578" y="1"/>
                    </a:lnTo>
                    <a:cubicBezTo>
                      <a:pt x="0" y="1"/>
                      <a:pt x="0" y="2502"/>
                      <a:pt x="1578" y="2502"/>
                    </a:cubicBezTo>
                    <a:close/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7"/>
              <p:cNvSpPr/>
              <p:nvPr/>
            </p:nvSpPr>
            <p:spPr>
              <a:xfrm>
                <a:off x="3004169" y="3526648"/>
                <a:ext cx="80400" cy="62550"/>
              </a:xfrm>
              <a:custGeom>
                <a:rect b="b" l="l" r="r" t="t"/>
                <a:pathLst>
                  <a:path extrusionOk="0" h="2502" w="3216">
                    <a:moveTo>
                      <a:pt x="1608" y="2502"/>
                    </a:moveTo>
                    <a:cubicBezTo>
                      <a:pt x="3216" y="2502"/>
                      <a:pt x="3216" y="1"/>
                      <a:pt x="1608" y="1"/>
                    </a:cubicBezTo>
                    <a:lnTo>
                      <a:pt x="1608" y="1"/>
                    </a:lnTo>
                    <a:cubicBezTo>
                      <a:pt x="0" y="1"/>
                      <a:pt x="0" y="2502"/>
                      <a:pt x="1608" y="2502"/>
                    </a:cubicBezTo>
                    <a:close/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" name="Google Shape;239;p7"/>
              <p:cNvSpPr/>
              <p:nvPr/>
            </p:nvSpPr>
            <p:spPr>
              <a:xfrm>
                <a:off x="2530450" y="3238600"/>
                <a:ext cx="79675" cy="61800"/>
              </a:xfrm>
              <a:custGeom>
                <a:rect b="b" l="l" r="r" t="t"/>
                <a:pathLst>
                  <a:path extrusionOk="0" h="2472" w="3187">
                    <a:moveTo>
                      <a:pt x="1579" y="2472"/>
                    </a:moveTo>
                    <a:cubicBezTo>
                      <a:pt x="3186" y="2472"/>
                      <a:pt x="3186" y="0"/>
                      <a:pt x="1579" y="0"/>
                    </a:cubicBezTo>
                    <a:lnTo>
                      <a:pt x="1579" y="0"/>
                    </a:lnTo>
                    <a:cubicBezTo>
                      <a:pt x="1" y="0"/>
                      <a:pt x="1" y="2472"/>
                      <a:pt x="1579" y="2472"/>
                    </a:cubicBezTo>
                    <a:close/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0" name="Google Shape;240;p7"/>
              <p:cNvSpPr/>
              <p:nvPr/>
            </p:nvSpPr>
            <p:spPr>
              <a:xfrm>
                <a:off x="3552074" y="2254195"/>
                <a:ext cx="79675" cy="62550"/>
              </a:xfrm>
              <a:custGeom>
                <a:rect b="b" l="l" r="r" t="t"/>
                <a:pathLst>
                  <a:path extrusionOk="0" h="2502" w="3187">
                    <a:moveTo>
                      <a:pt x="1608" y="2502"/>
                    </a:moveTo>
                    <a:cubicBezTo>
                      <a:pt x="3186" y="2502"/>
                      <a:pt x="3186" y="1"/>
                      <a:pt x="1608" y="1"/>
                    </a:cubicBezTo>
                    <a:lnTo>
                      <a:pt x="1608" y="1"/>
                    </a:lnTo>
                    <a:cubicBezTo>
                      <a:pt x="0" y="1"/>
                      <a:pt x="0" y="2502"/>
                      <a:pt x="1608" y="2502"/>
                    </a:cubicBezTo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7"/>
              <p:cNvSpPr/>
              <p:nvPr/>
            </p:nvSpPr>
            <p:spPr>
              <a:xfrm>
                <a:off x="2617250" y="2255300"/>
                <a:ext cx="79650" cy="62550"/>
              </a:xfrm>
              <a:custGeom>
                <a:rect b="b" l="l" r="r" t="t"/>
                <a:pathLst>
                  <a:path extrusionOk="0" h="2502" w="3186">
                    <a:moveTo>
                      <a:pt x="1578" y="2502"/>
                    </a:moveTo>
                    <a:cubicBezTo>
                      <a:pt x="3186" y="2502"/>
                      <a:pt x="3186" y="1"/>
                      <a:pt x="1578" y="1"/>
                    </a:cubicBezTo>
                    <a:lnTo>
                      <a:pt x="1578" y="1"/>
                    </a:lnTo>
                    <a:cubicBezTo>
                      <a:pt x="0" y="1"/>
                      <a:pt x="0" y="2502"/>
                      <a:pt x="1578" y="2502"/>
                    </a:cubicBezTo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7"/>
              <p:cNvSpPr/>
              <p:nvPr/>
            </p:nvSpPr>
            <p:spPr>
              <a:xfrm>
                <a:off x="3555425" y="1542225"/>
                <a:ext cx="80400" cy="61800"/>
              </a:xfrm>
              <a:custGeom>
                <a:rect b="b" l="l" r="r" t="t"/>
                <a:pathLst>
                  <a:path extrusionOk="0" h="2472" w="3216">
                    <a:moveTo>
                      <a:pt x="1608" y="2471"/>
                    </a:moveTo>
                    <a:cubicBezTo>
                      <a:pt x="3216" y="2471"/>
                      <a:pt x="3216" y="0"/>
                      <a:pt x="1608" y="0"/>
                    </a:cubicBezTo>
                    <a:lnTo>
                      <a:pt x="1608" y="0"/>
                    </a:lnTo>
                    <a:cubicBezTo>
                      <a:pt x="0" y="0"/>
                      <a:pt x="0" y="2471"/>
                      <a:pt x="1608" y="2471"/>
                    </a:cubicBezTo>
                    <a:close/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" name="Google Shape;243;p7"/>
              <p:cNvSpPr/>
              <p:nvPr/>
            </p:nvSpPr>
            <p:spPr>
              <a:xfrm>
                <a:off x="3551700" y="2185498"/>
                <a:ext cx="80425" cy="61800"/>
              </a:xfrm>
              <a:custGeom>
                <a:rect b="b" l="l" r="r" t="t"/>
                <a:pathLst>
                  <a:path extrusionOk="0" h="2472" w="3217">
                    <a:moveTo>
                      <a:pt x="1608" y="2472"/>
                    </a:moveTo>
                    <a:cubicBezTo>
                      <a:pt x="3216" y="2472"/>
                      <a:pt x="3216" y="0"/>
                      <a:pt x="1608" y="0"/>
                    </a:cubicBezTo>
                    <a:lnTo>
                      <a:pt x="1608" y="0"/>
                    </a:lnTo>
                    <a:cubicBezTo>
                      <a:pt x="30" y="0"/>
                      <a:pt x="0" y="2472"/>
                      <a:pt x="1608" y="2472"/>
                    </a:cubicBezTo>
                    <a:close/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4" name="Google Shape;244;p7"/>
            <p:cNvGrpSpPr/>
            <p:nvPr/>
          </p:nvGrpSpPr>
          <p:grpSpPr>
            <a:xfrm>
              <a:off x="5410000" y="3637511"/>
              <a:ext cx="1017675" cy="63064"/>
              <a:chOff x="2617250" y="2254786"/>
              <a:chExt cx="1017675" cy="63064"/>
            </a:xfrm>
          </p:grpSpPr>
          <p:sp>
            <p:nvSpPr>
              <p:cNvPr id="245" name="Google Shape;245;p7"/>
              <p:cNvSpPr/>
              <p:nvPr/>
            </p:nvSpPr>
            <p:spPr>
              <a:xfrm>
                <a:off x="2655200" y="2276150"/>
                <a:ext cx="912600" cy="18625"/>
              </a:xfrm>
              <a:custGeom>
                <a:rect b="b" l="l" r="r" t="t"/>
                <a:pathLst>
                  <a:path extrusionOk="0" h="745" w="36504">
                    <a:moveTo>
                      <a:pt x="1" y="745"/>
                    </a:moveTo>
                    <a:lnTo>
                      <a:pt x="36504" y="745"/>
                    </a:lnTo>
                    <a:lnTo>
                      <a:pt x="36504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7"/>
              <p:cNvSpPr/>
              <p:nvPr/>
            </p:nvSpPr>
            <p:spPr>
              <a:xfrm>
                <a:off x="3555250" y="2254786"/>
                <a:ext cx="79675" cy="62550"/>
              </a:xfrm>
              <a:custGeom>
                <a:rect b="b" l="l" r="r" t="t"/>
                <a:pathLst>
                  <a:path extrusionOk="0" h="2502" w="3187">
                    <a:moveTo>
                      <a:pt x="1608" y="2502"/>
                    </a:moveTo>
                    <a:cubicBezTo>
                      <a:pt x="3186" y="2502"/>
                      <a:pt x="3186" y="1"/>
                      <a:pt x="1608" y="1"/>
                    </a:cubicBezTo>
                    <a:lnTo>
                      <a:pt x="1608" y="1"/>
                    </a:lnTo>
                    <a:cubicBezTo>
                      <a:pt x="0" y="1"/>
                      <a:pt x="0" y="2502"/>
                      <a:pt x="1608" y="2502"/>
                    </a:cubicBezTo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7"/>
              <p:cNvSpPr/>
              <p:nvPr/>
            </p:nvSpPr>
            <p:spPr>
              <a:xfrm>
                <a:off x="2617250" y="2255300"/>
                <a:ext cx="79650" cy="62550"/>
              </a:xfrm>
              <a:custGeom>
                <a:rect b="b" l="l" r="r" t="t"/>
                <a:pathLst>
                  <a:path extrusionOk="0" h="2502" w="3186">
                    <a:moveTo>
                      <a:pt x="1578" y="2502"/>
                    </a:moveTo>
                    <a:cubicBezTo>
                      <a:pt x="3186" y="2502"/>
                      <a:pt x="3186" y="1"/>
                      <a:pt x="1578" y="1"/>
                    </a:cubicBezTo>
                    <a:lnTo>
                      <a:pt x="1578" y="1"/>
                    </a:lnTo>
                    <a:cubicBezTo>
                      <a:pt x="0" y="1"/>
                      <a:pt x="0" y="2502"/>
                      <a:pt x="1578" y="2502"/>
                    </a:cubicBezTo>
                  </a:path>
                </a:pathLst>
              </a:custGeom>
              <a:solidFill>
                <a:srgbClr val="4581E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8"/>
          <p:cNvSpPr txBox="1"/>
          <p:nvPr>
            <p:ph type="title"/>
          </p:nvPr>
        </p:nvSpPr>
        <p:spPr>
          <a:xfrm>
            <a:off x="713225" y="539500"/>
            <a:ext cx="6144900" cy="400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9"/>
          <p:cNvSpPr txBox="1"/>
          <p:nvPr>
            <p:ph type="title"/>
          </p:nvPr>
        </p:nvSpPr>
        <p:spPr>
          <a:xfrm>
            <a:off x="713225" y="1434500"/>
            <a:ext cx="4045200" cy="95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52" name="Google Shape;252;p9"/>
          <p:cNvSpPr txBox="1"/>
          <p:nvPr>
            <p:ph idx="1" type="subTitle"/>
          </p:nvPr>
        </p:nvSpPr>
        <p:spPr>
          <a:xfrm>
            <a:off x="713225" y="24738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pic>
        <p:nvPicPr>
          <p:cNvPr id="253" name="Google Shape;253;p9"/>
          <p:cNvPicPr preferRelativeResize="0"/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-1065300" y="-423575"/>
            <a:ext cx="9144003" cy="620612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4" name="Google Shape;254;p9"/>
          <p:cNvGrpSpPr/>
          <p:nvPr/>
        </p:nvGrpSpPr>
        <p:grpSpPr>
          <a:xfrm flipH="1">
            <a:off x="4894282" y="-423571"/>
            <a:ext cx="5164894" cy="5990626"/>
            <a:chOff x="5082600" y="539500"/>
            <a:chExt cx="3437076" cy="3986575"/>
          </a:xfrm>
        </p:grpSpPr>
        <p:grpSp>
          <p:nvGrpSpPr>
            <p:cNvPr id="255" name="Google Shape;255;p9"/>
            <p:cNvGrpSpPr/>
            <p:nvPr/>
          </p:nvGrpSpPr>
          <p:grpSpPr>
            <a:xfrm>
              <a:off x="5082600" y="539500"/>
              <a:ext cx="3437076" cy="3971150"/>
              <a:chOff x="5082600" y="539500"/>
              <a:chExt cx="3437076" cy="3971150"/>
            </a:xfrm>
          </p:grpSpPr>
          <p:grpSp>
            <p:nvGrpSpPr>
              <p:cNvPr id="256" name="Google Shape;256;p9"/>
              <p:cNvGrpSpPr/>
              <p:nvPr/>
            </p:nvGrpSpPr>
            <p:grpSpPr>
              <a:xfrm>
                <a:off x="5082600" y="539500"/>
                <a:ext cx="3437076" cy="3971150"/>
                <a:chOff x="2222725" y="1095600"/>
                <a:chExt cx="3437076" cy="3971150"/>
              </a:xfrm>
            </p:grpSpPr>
            <p:sp>
              <p:nvSpPr>
                <p:cNvPr id="257" name="Google Shape;257;p9"/>
                <p:cNvSpPr/>
                <p:nvPr/>
              </p:nvSpPr>
              <p:spPr>
                <a:xfrm>
                  <a:off x="4092850" y="2165975"/>
                  <a:ext cx="1491700" cy="782350"/>
                </a:xfrm>
                <a:custGeom>
                  <a:rect b="b" l="l" r="r" t="t"/>
                  <a:pathLst>
                    <a:path extrusionOk="0" h="31294" w="59668">
                      <a:moveTo>
                        <a:pt x="39212" y="31293"/>
                      </a:moveTo>
                      <a:lnTo>
                        <a:pt x="0" y="31293"/>
                      </a:lnTo>
                      <a:lnTo>
                        <a:pt x="0" y="30549"/>
                      </a:lnTo>
                      <a:lnTo>
                        <a:pt x="38468" y="30549"/>
                      </a:lnTo>
                      <a:lnTo>
                        <a:pt x="38468" y="1"/>
                      </a:lnTo>
                      <a:lnTo>
                        <a:pt x="59667" y="1"/>
                      </a:lnTo>
                      <a:lnTo>
                        <a:pt x="59667" y="745"/>
                      </a:lnTo>
                      <a:lnTo>
                        <a:pt x="39212" y="745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8" name="Google Shape;258;p9"/>
                <p:cNvSpPr/>
                <p:nvPr/>
              </p:nvSpPr>
              <p:spPr>
                <a:xfrm>
                  <a:off x="5573740" y="2144262"/>
                  <a:ext cx="79675" cy="61800"/>
                </a:xfrm>
                <a:custGeom>
                  <a:rect b="b" l="l" r="r" t="t"/>
                  <a:pathLst>
                    <a:path extrusionOk="0" h="2472" w="3187">
                      <a:moveTo>
                        <a:pt x="1579" y="2472"/>
                      </a:moveTo>
                      <a:cubicBezTo>
                        <a:pt x="3186" y="2472"/>
                        <a:pt x="3186" y="1"/>
                        <a:pt x="1579" y="1"/>
                      </a:cubicBezTo>
                      <a:lnTo>
                        <a:pt x="1579" y="1"/>
                      </a:lnTo>
                      <a:cubicBezTo>
                        <a:pt x="1" y="1"/>
                        <a:pt x="1" y="2472"/>
                        <a:pt x="157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9" name="Google Shape;259;p9"/>
                <p:cNvSpPr/>
                <p:nvPr/>
              </p:nvSpPr>
              <p:spPr>
                <a:xfrm>
                  <a:off x="4555825" y="3173100"/>
                  <a:ext cx="1036900" cy="18625"/>
                </a:xfrm>
                <a:custGeom>
                  <a:rect b="b" l="l" r="r" t="t"/>
                  <a:pathLst>
                    <a:path extrusionOk="0" h="745" w="41476">
                      <a:moveTo>
                        <a:pt x="1" y="745"/>
                      </a:moveTo>
                      <a:lnTo>
                        <a:pt x="41476" y="745"/>
                      </a:lnTo>
                      <a:lnTo>
                        <a:pt x="41476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0" name="Google Shape;260;p9"/>
                <p:cNvSpPr/>
                <p:nvPr/>
              </p:nvSpPr>
              <p:spPr>
                <a:xfrm>
                  <a:off x="2566175" y="1566775"/>
                  <a:ext cx="1329425" cy="1247575"/>
                </a:xfrm>
                <a:custGeom>
                  <a:rect b="b" l="l" r="r" t="t"/>
                  <a:pathLst>
                    <a:path extrusionOk="0" h="49903" w="53177">
                      <a:moveTo>
                        <a:pt x="1" y="1"/>
                      </a:moveTo>
                      <a:lnTo>
                        <a:pt x="1" y="745"/>
                      </a:lnTo>
                      <a:lnTo>
                        <a:pt x="29388" y="745"/>
                      </a:lnTo>
                      <a:lnTo>
                        <a:pt x="29388" y="49902"/>
                      </a:lnTo>
                      <a:lnTo>
                        <a:pt x="53177" y="49902"/>
                      </a:lnTo>
                      <a:lnTo>
                        <a:pt x="53177" y="49158"/>
                      </a:lnTo>
                      <a:lnTo>
                        <a:pt x="30132" y="49158"/>
                      </a:lnTo>
                      <a:lnTo>
                        <a:pt x="30132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1" name="Google Shape;261;p9"/>
                <p:cNvSpPr/>
                <p:nvPr/>
              </p:nvSpPr>
              <p:spPr>
                <a:xfrm>
                  <a:off x="4065300" y="3514000"/>
                  <a:ext cx="18625" cy="1367400"/>
                </a:xfrm>
                <a:custGeom>
                  <a:rect b="b" l="l" r="r" t="t"/>
                  <a:pathLst>
                    <a:path extrusionOk="0" h="54696" w="745">
                      <a:moveTo>
                        <a:pt x="0" y="54696"/>
                      </a:moveTo>
                      <a:lnTo>
                        <a:pt x="745" y="54696"/>
                      </a:lnTo>
                      <a:lnTo>
                        <a:pt x="745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2" name="Google Shape;262;p9"/>
                <p:cNvSpPr/>
                <p:nvPr/>
              </p:nvSpPr>
              <p:spPr>
                <a:xfrm>
                  <a:off x="3898575" y="3514000"/>
                  <a:ext cx="18625" cy="1552750"/>
                </a:xfrm>
                <a:custGeom>
                  <a:rect b="b" l="l" r="r" t="t"/>
                  <a:pathLst>
                    <a:path extrusionOk="0" h="62110" w="745">
                      <a:moveTo>
                        <a:pt x="0" y="62109"/>
                      </a:moveTo>
                      <a:lnTo>
                        <a:pt x="744" y="62109"/>
                      </a:lnTo>
                      <a:lnTo>
                        <a:pt x="744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3" name="Google Shape;263;p9"/>
                <p:cNvSpPr/>
                <p:nvPr/>
              </p:nvSpPr>
              <p:spPr>
                <a:xfrm>
                  <a:off x="4202250" y="3313025"/>
                  <a:ext cx="1217800" cy="1383025"/>
                </a:xfrm>
                <a:custGeom>
                  <a:rect b="b" l="l" r="r" t="t"/>
                  <a:pathLst>
                    <a:path extrusionOk="0" h="55321" w="48712">
                      <a:moveTo>
                        <a:pt x="1" y="1"/>
                      </a:moveTo>
                      <a:lnTo>
                        <a:pt x="1" y="37457"/>
                      </a:lnTo>
                      <a:lnTo>
                        <a:pt x="47967" y="37457"/>
                      </a:lnTo>
                      <a:lnTo>
                        <a:pt x="47967" y="55321"/>
                      </a:lnTo>
                      <a:lnTo>
                        <a:pt x="48711" y="55321"/>
                      </a:lnTo>
                      <a:lnTo>
                        <a:pt x="48711" y="36712"/>
                      </a:lnTo>
                      <a:lnTo>
                        <a:pt x="745" y="36712"/>
                      </a:lnTo>
                      <a:lnTo>
                        <a:pt x="745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4" name="Google Shape;264;p9"/>
                <p:cNvSpPr/>
                <p:nvPr/>
              </p:nvSpPr>
              <p:spPr>
                <a:xfrm>
                  <a:off x="2822225" y="3313025"/>
                  <a:ext cx="943875" cy="564250"/>
                </a:xfrm>
                <a:custGeom>
                  <a:rect b="b" l="l" r="r" t="t"/>
                  <a:pathLst>
                    <a:path extrusionOk="0" h="22570" w="37755">
                      <a:moveTo>
                        <a:pt x="37010" y="1"/>
                      </a:moveTo>
                      <a:lnTo>
                        <a:pt x="37010" y="21825"/>
                      </a:lnTo>
                      <a:lnTo>
                        <a:pt x="1" y="21825"/>
                      </a:lnTo>
                      <a:lnTo>
                        <a:pt x="1" y="22570"/>
                      </a:lnTo>
                      <a:lnTo>
                        <a:pt x="37754" y="22570"/>
                      </a:lnTo>
                      <a:lnTo>
                        <a:pt x="37754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5" name="Google Shape;265;p9"/>
                <p:cNvSpPr/>
                <p:nvPr/>
              </p:nvSpPr>
              <p:spPr>
                <a:xfrm>
                  <a:off x="3932800" y="1126125"/>
                  <a:ext cx="282875" cy="1506600"/>
                </a:xfrm>
                <a:custGeom>
                  <a:rect b="b" l="l" r="r" t="t"/>
                  <a:pathLst>
                    <a:path extrusionOk="0" h="60264" w="11315">
                      <a:moveTo>
                        <a:pt x="1" y="0"/>
                      </a:moveTo>
                      <a:lnTo>
                        <a:pt x="1" y="60263"/>
                      </a:lnTo>
                      <a:lnTo>
                        <a:pt x="11315" y="60263"/>
                      </a:lnTo>
                      <a:lnTo>
                        <a:pt x="11315" y="16734"/>
                      </a:lnTo>
                      <a:lnTo>
                        <a:pt x="10570" y="16734"/>
                      </a:lnTo>
                      <a:lnTo>
                        <a:pt x="10570" y="59519"/>
                      </a:lnTo>
                      <a:lnTo>
                        <a:pt x="745" y="59519"/>
                      </a:lnTo>
                      <a:lnTo>
                        <a:pt x="745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6" name="Google Shape;266;p9"/>
                <p:cNvSpPr/>
                <p:nvPr/>
              </p:nvSpPr>
              <p:spPr>
                <a:xfrm>
                  <a:off x="3747450" y="4004525"/>
                  <a:ext cx="18650" cy="640925"/>
                </a:xfrm>
                <a:custGeom>
                  <a:rect b="b" l="l" r="r" t="t"/>
                  <a:pathLst>
                    <a:path extrusionOk="0" h="25637" w="746">
                      <a:moveTo>
                        <a:pt x="1" y="25636"/>
                      </a:moveTo>
                      <a:lnTo>
                        <a:pt x="745" y="25636"/>
                      </a:lnTo>
                      <a:lnTo>
                        <a:pt x="745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7" name="Google Shape;267;p9"/>
                <p:cNvSpPr/>
                <p:nvPr/>
              </p:nvSpPr>
              <p:spPr>
                <a:xfrm>
                  <a:off x="4359325" y="3514000"/>
                  <a:ext cx="646100" cy="305225"/>
                </a:xfrm>
                <a:custGeom>
                  <a:rect b="b" l="l" r="r" t="t"/>
                  <a:pathLst>
                    <a:path extrusionOk="0" h="12209" w="25844">
                      <a:moveTo>
                        <a:pt x="0" y="1"/>
                      </a:moveTo>
                      <a:lnTo>
                        <a:pt x="0" y="12208"/>
                      </a:lnTo>
                      <a:lnTo>
                        <a:pt x="25844" y="12208"/>
                      </a:lnTo>
                      <a:lnTo>
                        <a:pt x="25844" y="11464"/>
                      </a:lnTo>
                      <a:lnTo>
                        <a:pt x="745" y="11464"/>
                      </a:lnTo>
                      <a:lnTo>
                        <a:pt x="745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8" name="Google Shape;268;p9"/>
                <p:cNvSpPr/>
                <p:nvPr/>
              </p:nvSpPr>
              <p:spPr>
                <a:xfrm>
                  <a:off x="2265150" y="2795700"/>
                  <a:ext cx="1434044" cy="206225"/>
                </a:xfrm>
                <a:custGeom>
                  <a:rect b="b" l="l" r="r" t="t"/>
                  <a:pathLst>
                    <a:path extrusionOk="0" h="8249" w="78902">
                      <a:moveTo>
                        <a:pt x="1" y="1"/>
                      </a:moveTo>
                      <a:lnTo>
                        <a:pt x="1" y="745"/>
                      </a:lnTo>
                      <a:lnTo>
                        <a:pt x="43471" y="745"/>
                      </a:lnTo>
                      <a:lnTo>
                        <a:pt x="43471" y="8248"/>
                      </a:lnTo>
                      <a:lnTo>
                        <a:pt x="78902" y="8248"/>
                      </a:lnTo>
                      <a:lnTo>
                        <a:pt x="78902" y="7504"/>
                      </a:lnTo>
                      <a:lnTo>
                        <a:pt x="44215" y="7504"/>
                      </a:lnTo>
                      <a:lnTo>
                        <a:pt x="44215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9" name="Google Shape;269;p9"/>
                <p:cNvSpPr/>
                <p:nvPr/>
              </p:nvSpPr>
              <p:spPr>
                <a:xfrm>
                  <a:off x="4164300" y="1513925"/>
                  <a:ext cx="80400" cy="62550"/>
                </a:xfrm>
                <a:custGeom>
                  <a:rect b="b" l="l" r="r" t="t"/>
                  <a:pathLst>
                    <a:path extrusionOk="0" h="2502" w="3216">
                      <a:moveTo>
                        <a:pt x="1608" y="2502"/>
                      </a:moveTo>
                      <a:cubicBezTo>
                        <a:pt x="3216" y="250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0" name="Google Shape;270;p9"/>
                <p:cNvSpPr/>
                <p:nvPr/>
              </p:nvSpPr>
              <p:spPr>
                <a:xfrm>
                  <a:off x="3903775" y="1095600"/>
                  <a:ext cx="80425" cy="61800"/>
                </a:xfrm>
                <a:custGeom>
                  <a:rect b="b" l="l" r="r" t="t"/>
                  <a:pathLst>
                    <a:path extrusionOk="0" h="2472" w="3217">
                      <a:moveTo>
                        <a:pt x="1608" y="2472"/>
                      </a:moveTo>
                      <a:cubicBezTo>
                        <a:pt x="3216" y="247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1" y="1"/>
                        <a:pt x="1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1" name="Google Shape;271;p9"/>
                <p:cNvSpPr/>
                <p:nvPr/>
              </p:nvSpPr>
              <p:spPr>
                <a:xfrm>
                  <a:off x="2526725" y="1542225"/>
                  <a:ext cx="80425" cy="61800"/>
                </a:xfrm>
                <a:custGeom>
                  <a:rect b="b" l="l" r="r" t="t"/>
                  <a:pathLst>
                    <a:path extrusionOk="0" h="2472" w="3217">
                      <a:moveTo>
                        <a:pt x="1608" y="2471"/>
                      </a:moveTo>
                      <a:cubicBezTo>
                        <a:pt x="3216" y="2471"/>
                        <a:pt x="3216" y="0"/>
                        <a:pt x="1608" y="0"/>
                      </a:cubicBezTo>
                      <a:lnTo>
                        <a:pt x="1608" y="0"/>
                      </a:lnTo>
                      <a:cubicBezTo>
                        <a:pt x="1" y="0"/>
                        <a:pt x="1" y="2471"/>
                        <a:pt x="1608" y="2471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2" name="Google Shape;272;p9"/>
                <p:cNvSpPr/>
                <p:nvPr/>
              </p:nvSpPr>
              <p:spPr>
                <a:xfrm>
                  <a:off x="2222725" y="2779325"/>
                  <a:ext cx="80425" cy="62550"/>
                </a:xfrm>
                <a:custGeom>
                  <a:rect b="b" l="l" r="r" t="t"/>
                  <a:pathLst>
                    <a:path extrusionOk="0" h="2502" w="3217">
                      <a:moveTo>
                        <a:pt x="1609" y="2502"/>
                      </a:moveTo>
                      <a:cubicBezTo>
                        <a:pt x="3217" y="2502"/>
                        <a:pt x="3217" y="1"/>
                        <a:pt x="1609" y="1"/>
                      </a:cubicBezTo>
                      <a:lnTo>
                        <a:pt x="1609" y="1"/>
                      </a:lnTo>
                      <a:cubicBezTo>
                        <a:pt x="1" y="1"/>
                        <a:pt x="1" y="2502"/>
                        <a:pt x="1609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3" name="Google Shape;273;p9"/>
                <p:cNvSpPr/>
                <p:nvPr/>
              </p:nvSpPr>
              <p:spPr>
                <a:xfrm>
                  <a:off x="2757698" y="3840025"/>
                  <a:ext cx="80425" cy="62550"/>
                </a:xfrm>
                <a:custGeom>
                  <a:rect b="b" l="l" r="r" t="t"/>
                  <a:pathLst>
                    <a:path extrusionOk="0" h="2502" w="3217">
                      <a:moveTo>
                        <a:pt x="1608" y="2502"/>
                      </a:moveTo>
                      <a:cubicBezTo>
                        <a:pt x="3216" y="250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4" name="Google Shape;274;p9"/>
                <p:cNvSpPr/>
                <p:nvPr/>
              </p:nvSpPr>
              <p:spPr>
                <a:xfrm>
                  <a:off x="3716561" y="4639906"/>
                  <a:ext cx="80425" cy="61800"/>
                </a:xfrm>
                <a:custGeom>
                  <a:rect b="b" l="l" r="r" t="t"/>
                  <a:pathLst>
                    <a:path extrusionOk="0" h="2472" w="3217">
                      <a:moveTo>
                        <a:pt x="1609" y="2472"/>
                      </a:moveTo>
                      <a:cubicBezTo>
                        <a:pt x="3217" y="2472"/>
                        <a:pt x="3217" y="0"/>
                        <a:pt x="1609" y="0"/>
                      </a:cubicBezTo>
                      <a:lnTo>
                        <a:pt x="1609" y="0"/>
                      </a:lnTo>
                      <a:cubicBezTo>
                        <a:pt x="1" y="0"/>
                        <a:pt x="1" y="2472"/>
                        <a:pt x="160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5" name="Google Shape;275;p9"/>
                <p:cNvSpPr/>
                <p:nvPr/>
              </p:nvSpPr>
              <p:spPr>
                <a:xfrm>
                  <a:off x="3716579" y="3947448"/>
                  <a:ext cx="80400" cy="61800"/>
                </a:xfrm>
                <a:custGeom>
                  <a:rect b="b" l="l" r="r" t="t"/>
                  <a:pathLst>
                    <a:path extrusionOk="0" h="2472" w="3216">
                      <a:moveTo>
                        <a:pt x="1608" y="2471"/>
                      </a:moveTo>
                      <a:cubicBezTo>
                        <a:pt x="3216" y="2471"/>
                        <a:pt x="3216" y="0"/>
                        <a:pt x="1608" y="0"/>
                      </a:cubicBezTo>
                      <a:lnTo>
                        <a:pt x="1608" y="0"/>
                      </a:lnTo>
                      <a:cubicBezTo>
                        <a:pt x="0" y="0"/>
                        <a:pt x="0" y="2471"/>
                        <a:pt x="1608" y="2471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6" name="Google Shape;276;p9"/>
                <p:cNvSpPr/>
                <p:nvPr/>
              </p:nvSpPr>
              <p:spPr>
                <a:xfrm>
                  <a:off x="4034025" y="4848625"/>
                  <a:ext cx="80425" cy="61800"/>
                </a:xfrm>
                <a:custGeom>
                  <a:rect b="b" l="l" r="r" t="t"/>
                  <a:pathLst>
                    <a:path extrusionOk="0" h="2472" w="3217">
                      <a:moveTo>
                        <a:pt x="1609" y="2472"/>
                      </a:moveTo>
                      <a:cubicBezTo>
                        <a:pt x="3217" y="2472"/>
                        <a:pt x="3217" y="1"/>
                        <a:pt x="1609" y="1"/>
                      </a:cubicBezTo>
                      <a:lnTo>
                        <a:pt x="1609" y="1"/>
                      </a:lnTo>
                      <a:cubicBezTo>
                        <a:pt x="1" y="1"/>
                        <a:pt x="1" y="2472"/>
                        <a:pt x="160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7" name="Google Shape;277;p9"/>
                <p:cNvSpPr/>
                <p:nvPr/>
              </p:nvSpPr>
              <p:spPr>
                <a:xfrm>
                  <a:off x="5371216" y="4691404"/>
                  <a:ext cx="79675" cy="61800"/>
                </a:xfrm>
                <a:custGeom>
                  <a:rect b="b" l="l" r="r" t="t"/>
                  <a:pathLst>
                    <a:path extrusionOk="0" h="2472" w="3187">
                      <a:moveTo>
                        <a:pt x="1609" y="2472"/>
                      </a:moveTo>
                      <a:cubicBezTo>
                        <a:pt x="3187" y="2472"/>
                        <a:pt x="3187" y="0"/>
                        <a:pt x="1609" y="0"/>
                      </a:cubicBezTo>
                      <a:lnTo>
                        <a:pt x="1609" y="0"/>
                      </a:lnTo>
                      <a:cubicBezTo>
                        <a:pt x="1" y="0"/>
                        <a:pt x="1" y="2472"/>
                        <a:pt x="160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8" name="Google Shape;278;p9"/>
                <p:cNvSpPr/>
                <p:nvPr/>
              </p:nvSpPr>
              <p:spPr>
                <a:xfrm>
                  <a:off x="4982761" y="3778219"/>
                  <a:ext cx="80425" cy="61800"/>
                </a:xfrm>
                <a:custGeom>
                  <a:rect b="b" l="l" r="r" t="t"/>
                  <a:pathLst>
                    <a:path extrusionOk="0" h="2472" w="3217">
                      <a:moveTo>
                        <a:pt x="1608" y="2472"/>
                      </a:moveTo>
                      <a:cubicBezTo>
                        <a:pt x="3216" y="247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9" name="Google Shape;279;p9"/>
                <p:cNvSpPr/>
                <p:nvPr/>
              </p:nvSpPr>
              <p:spPr>
                <a:xfrm>
                  <a:off x="5580126" y="3151513"/>
                  <a:ext cx="79675" cy="61800"/>
                </a:xfrm>
                <a:custGeom>
                  <a:rect b="b" l="l" r="r" t="t"/>
                  <a:pathLst>
                    <a:path extrusionOk="0" h="2472" w="3187">
                      <a:moveTo>
                        <a:pt x="1608" y="2472"/>
                      </a:moveTo>
                      <a:cubicBezTo>
                        <a:pt x="3186" y="2472"/>
                        <a:pt x="318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0" name="Google Shape;280;p9"/>
                <p:cNvSpPr/>
                <p:nvPr/>
              </p:nvSpPr>
              <p:spPr>
                <a:xfrm>
                  <a:off x="2566175" y="3254975"/>
                  <a:ext cx="1191725" cy="18625"/>
                </a:xfrm>
                <a:custGeom>
                  <a:rect b="b" l="l" r="r" t="t"/>
                  <a:pathLst>
                    <a:path extrusionOk="0" h="745" w="47669">
                      <a:moveTo>
                        <a:pt x="1" y="745"/>
                      </a:moveTo>
                      <a:lnTo>
                        <a:pt x="47669" y="745"/>
                      </a:lnTo>
                      <a:lnTo>
                        <a:pt x="47669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1" name="Google Shape;281;p9"/>
                <p:cNvSpPr/>
                <p:nvPr/>
              </p:nvSpPr>
              <p:spPr>
                <a:xfrm>
                  <a:off x="4648125" y="3542300"/>
                  <a:ext cx="357300" cy="18625"/>
                </a:xfrm>
                <a:custGeom>
                  <a:rect b="b" l="l" r="r" t="t"/>
                  <a:pathLst>
                    <a:path extrusionOk="0" h="745" w="14292">
                      <a:moveTo>
                        <a:pt x="1" y="745"/>
                      </a:moveTo>
                      <a:lnTo>
                        <a:pt x="14292" y="745"/>
                      </a:lnTo>
                      <a:lnTo>
                        <a:pt x="14292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2" name="Google Shape;282;p9"/>
                <p:cNvSpPr/>
                <p:nvPr/>
              </p:nvSpPr>
              <p:spPr>
                <a:xfrm>
                  <a:off x="4523075" y="1163350"/>
                  <a:ext cx="223325" cy="1721700"/>
                </a:xfrm>
                <a:custGeom>
                  <a:rect b="b" l="l" r="r" t="t"/>
                  <a:pathLst>
                    <a:path extrusionOk="0" h="68868" w="8933">
                      <a:moveTo>
                        <a:pt x="8188" y="0"/>
                      </a:moveTo>
                      <a:lnTo>
                        <a:pt x="8188" y="25159"/>
                      </a:lnTo>
                      <a:lnTo>
                        <a:pt x="0" y="25159"/>
                      </a:lnTo>
                      <a:lnTo>
                        <a:pt x="0" y="68868"/>
                      </a:lnTo>
                      <a:lnTo>
                        <a:pt x="745" y="68868"/>
                      </a:lnTo>
                      <a:lnTo>
                        <a:pt x="745" y="25904"/>
                      </a:lnTo>
                      <a:lnTo>
                        <a:pt x="8933" y="25904"/>
                      </a:lnTo>
                      <a:lnTo>
                        <a:pt x="8933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3" name="Google Shape;283;p9"/>
                <p:cNvSpPr/>
                <p:nvPr/>
              </p:nvSpPr>
              <p:spPr>
                <a:xfrm>
                  <a:off x="3066375" y="3542300"/>
                  <a:ext cx="279175" cy="18625"/>
                </a:xfrm>
                <a:custGeom>
                  <a:rect b="b" l="l" r="r" t="t"/>
                  <a:pathLst>
                    <a:path extrusionOk="0" h="745" w="11167">
                      <a:moveTo>
                        <a:pt x="1" y="745"/>
                      </a:moveTo>
                      <a:lnTo>
                        <a:pt x="11166" y="745"/>
                      </a:lnTo>
                      <a:lnTo>
                        <a:pt x="11166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4" name="Google Shape;284;p9"/>
                <p:cNvSpPr/>
                <p:nvPr/>
              </p:nvSpPr>
              <p:spPr>
                <a:xfrm>
                  <a:off x="3583700" y="1575725"/>
                  <a:ext cx="18650" cy="614850"/>
                </a:xfrm>
                <a:custGeom>
                  <a:rect b="b" l="l" r="r" t="t"/>
                  <a:pathLst>
                    <a:path extrusionOk="0" h="24594" w="746">
                      <a:moveTo>
                        <a:pt x="1" y="24593"/>
                      </a:moveTo>
                      <a:lnTo>
                        <a:pt x="745" y="24593"/>
                      </a:lnTo>
                      <a:lnTo>
                        <a:pt x="745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5" name="Google Shape;285;p9"/>
                <p:cNvSpPr/>
                <p:nvPr/>
              </p:nvSpPr>
              <p:spPr>
                <a:xfrm>
                  <a:off x="2655200" y="2276150"/>
                  <a:ext cx="912600" cy="18625"/>
                </a:xfrm>
                <a:custGeom>
                  <a:rect b="b" l="l" r="r" t="t"/>
                  <a:pathLst>
                    <a:path extrusionOk="0" h="745" w="36504">
                      <a:moveTo>
                        <a:pt x="1" y="745"/>
                      </a:moveTo>
                      <a:lnTo>
                        <a:pt x="36504" y="745"/>
                      </a:lnTo>
                      <a:lnTo>
                        <a:pt x="36504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6" name="Google Shape;286;p9"/>
                <p:cNvSpPr/>
                <p:nvPr/>
              </p:nvSpPr>
              <p:spPr>
                <a:xfrm>
                  <a:off x="5064950" y="1507225"/>
                  <a:ext cx="18650" cy="375925"/>
                </a:xfrm>
                <a:custGeom>
                  <a:rect b="b" l="l" r="r" t="t"/>
                  <a:pathLst>
                    <a:path extrusionOk="0" h="15037" w="746">
                      <a:moveTo>
                        <a:pt x="1" y="15037"/>
                      </a:moveTo>
                      <a:lnTo>
                        <a:pt x="745" y="15037"/>
                      </a:lnTo>
                      <a:lnTo>
                        <a:pt x="745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7" name="Google Shape;287;p9"/>
                <p:cNvSpPr/>
                <p:nvPr/>
              </p:nvSpPr>
              <p:spPr>
                <a:xfrm>
                  <a:off x="4695025" y="1132825"/>
                  <a:ext cx="79675" cy="61800"/>
                </a:xfrm>
                <a:custGeom>
                  <a:rect b="b" l="l" r="r" t="t"/>
                  <a:pathLst>
                    <a:path extrusionOk="0" h="2472" w="3187">
                      <a:moveTo>
                        <a:pt x="1608" y="2472"/>
                      </a:moveTo>
                      <a:cubicBezTo>
                        <a:pt x="3186" y="2472"/>
                        <a:pt x="3186" y="0"/>
                        <a:pt x="1608" y="0"/>
                      </a:cubicBezTo>
                      <a:lnTo>
                        <a:pt x="1608" y="0"/>
                      </a:lnTo>
                      <a:cubicBezTo>
                        <a:pt x="0" y="0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8" name="Google Shape;288;p9"/>
                <p:cNvSpPr/>
                <p:nvPr/>
              </p:nvSpPr>
              <p:spPr>
                <a:xfrm>
                  <a:off x="5034064" y="1879391"/>
                  <a:ext cx="80425" cy="61800"/>
                </a:xfrm>
                <a:custGeom>
                  <a:rect b="b" l="l" r="r" t="t"/>
                  <a:pathLst>
                    <a:path extrusionOk="0" h="2472" w="3217">
                      <a:moveTo>
                        <a:pt x="1609" y="2471"/>
                      </a:moveTo>
                      <a:cubicBezTo>
                        <a:pt x="3216" y="2471"/>
                        <a:pt x="3216" y="0"/>
                        <a:pt x="1609" y="0"/>
                      </a:cubicBezTo>
                      <a:lnTo>
                        <a:pt x="1609" y="0"/>
                      </a:lnTo>
                      <a:cubicBezTo>
                        <a:pt x="1" y="0"/>
                        <a:pt x="1" y="2471"/>
                        <a:pt x="1609" y="2471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9" name="Google Shape;289;p9"/>
                <p:cNvSpPr/>
                <p:nvPr/>
              </p:nvSpPr>
              <p:spPr>
                <a:xfrm>
                  <a:off x="5034072" y="1452088"/>
                  <a:ext cx="80425" cy="61825"/>
                </a:xfrm>
                <a:custGeom>
                  <a:rect b="b" l="l" r="r" t="t"/>
                  <a:pathLst>
                    <a:path extrusionOk="0" h="2473" w="3217">
                      <a:moveTo>
                        <a:pt x="1609" y="2472"/>
                      </a:moveTo>
                      <a:cubicBezTo>
                        <a:pt x="3216" y="2472"/>
                        <a:pt x="3216" y="1"/>
                        <a:pt x="1609" y="1"/>
                      </a:cubicBezTo>
                      <a:lnTo>
                        <a:pt x="1609" y="1"/>
                      </a:lnTo>
                      <a:cubicBezTo>
                        <a:pt x="1" y="1"/>
                        <a:pt x="1" y="2472"/>
                        <a:pt x="160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0" name="Google Shape;290;p9"/>
                <p:cNvSpPr/>
                <p:nvPr/>
              </p:nvSpPr>
              <p:spPr>
                <a:xfrm>
                  <a:off x="4982761" y="3520713"/>
                  <a:ext cx="80425" cy="61800"/>
                </a:xfrm>
                <a:custGeom>
                  <a:rect b="b" l="l" r="r" t="t"/>
                  <a:pathLst>
                    <a:path extrusionOk="0" h="2472" w="3217">
                      <a:moveTo>
                        <a:pt x="1608" y="2472"/>
                      </a:moveTo>
                      <a:cubicBezTo>
                        <a:pt x="3216" y="247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1" name="Google Shape;291;p9"/>
                <p:cNvSpPr/>
                <p:nvPr/>
              </p:nvSpPr>
              <p:spPr>
                <a:xfrm>
                  <a:off x="4614625" y="3520700"/>
                  <a:ext cx="79675" cy="62550"/>
                </a:xfrm>
                <a:custGeom>
                  <a:rect b="b" l="l" r="r" t="t"/>
                  <a:pathLst>
                    <a:path extrusionOk="0" h="2502" w="3187">
                      <a:moveTo>
                        <a:pt x="1579" y="2502"/>
                      </a:moveTo>
                      <a:cubicBezTo>
                        <a:pt x="3186" y="2502"/>
                        <a:pt x="3186" y="1"/>
                        <a:pt x="1579" y="1"/>
                      </a:cubicBezTo>
                      <a:lnTo>
                        <a:pt x="1579" y="1"/>
                      </a:lnTo>
                      <a:cubicBezTo>
                        <a:pt x="1" y="1"/>
                        <a:pt x="1" y="2502"/>
                        <a:pt x="1579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2" name="Google Shape;292;p9"/>
                <p:cNvSpPr/>
                <p:nvPr/>
              </p:nvSpPr>
              <p:spPr>
                <a:xfrm>
                  <a:off x="3330849" y="3520342"/>
                  <a:ext cx="79675" cy="62550"/>
                </a:xfrm>
                <a:custGeom>
                  <a:rect b="b" l="l" r="r" t="t"/>
                  <a:pathLst>
                    <a:path extrusionOk="0" h="2502" w="3187">
                      <a:moveTo>
                        <a:pt x="1578" y="2502"/>
                      </a:moveTo>
                      <a:cubicBezTo>
                        <a:pt x="3186" y="2502"/>
                        <a:pt x="3186" y="1"/>
                        <a:pt x="1578" y="1"/>
                      </a:cubicBezTo>
                      <a:lnTo>
                        <a:pt x="1578" y="1"/>
                      </a:lnTo>
                      <a:cubicBezTo>
                        <a:pt x="0" y="1"/>
                        <a:pt x="0" y="2502"/>
                        <a:pt x="1578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3" name="Google Shape;293;p9"/>
                <p:cNvSpPr/>
                <p:nvPr/>
              </p:nvSpPr>
              <p:spPr>
                <a:xfrm>
                  <a:off x="3004169" y="3526648"/>
                  <a:ext cx="80400" cy="62550"/>
                </a:xfrm>
                <a:custGeom>
                  <a:rect b="b" l="l" r="r" t="t"/>
                  <a:pathLst>
                    <a:path extrusionOk="0" h="2502" w="3216">
                      <a:moveTo>
                        <a:pt x="1608" y="2502"/>
                      </a:moveTo>
                      <a:cubicBezTo>
                        <a:pt x="3216" y="2502"/>
                        <a:pt x="321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4" name="Google Shape;294;p9"/>
                <p:cNvSpPr/>
                <p:nvPr/>
              </p:nvSpPr>
              <p:spPr>
                <a:xfrm>
                  <a:off x="2530450" y="3238600"/>
                  <a:ext cx="79675" cy="61800"/>
                </a:xfrm>
                <a:custGeom>
                  <a:rect b="b" l="l" r="r" t="t"/>
                  <a:pathLst>
                    <a:path extrusionOk="0" h="2472" w="3187">
                      <a:moveTo>
                        <a:pt x="1579" y="2472"/>
                      </a:moveTo>
                      <a:cubicBezTo>
                        <a:pt x="3186" y="2472"/>
                        <a:pt x="3186" y="0"/>
                        <a:pt x="1579" y="0"/>
                      </a:cubicBezTo>
                      <a:lnTo>
                        <a:pt x="1579" y="0"/>
                      </a:lnTo>
                      <a:cubicBezTo>
                        <a:pt x="1" y="0"/>
                        <a:pt x="1" y="2472"/>
                        <a:pt x="1579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5" name="Google Shape;295;p9"/>
                <p:cNvSpPr/>
                <p:nvPr/>
              </p:nvSpPr>
              <p:spPr>
                <a:xfrm>
                  <a:off x="3552074" y="2254195"/>
                  <a:ext cx="79675" cy="62550"/>
                </a:xfrm>
                <a:custGeom>
                  <a:rect b="b" l="l" r="r" t="t"/>
                  <a:pathLst>
                    <a:path extrusionOk="0" h="2502" w="3187">
                      <a:moveTo>
                        <a:pt x="1608" y="2502"/>
                      </a:moveTo>
                      <a:cubicBezTo>
                        <a:pt x="3186" y="2502"/>
                        <a:pt x="318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6" name="Google Shape;296;p9"/>
                <p:cNvSpPr/>
                <p:nvPr/>
              </p:nvSpPr>
              <p:spPr>
                <a:xfrm>
                  <a:off x="2617250" y="2255300"/>
                  <a:ext cx="79650" cy="62550"/>
                </a:xfrm>
                <a:custGeom>
                  <a:rect b="b" l="l" r="r" t="t"/>
                  <a:pathLst>
                    <a:path extrusionOk="0" h="2502" w="3186">
                      <a:moveTo>
                        <a:pt x="1578" y="2502"/>
                      </a:moveTo>
                      <a:cubicBezTo>
                        <a:pt x="3186" y="2502"/>
                        <a:pt x="3186" y="1"/>
                        <a:pt x="1578" y="1"/>
                      </a:cubicBezTo>
                      <a:lnTo>
                        <a:pt x="1578" y="1"/>
                      </a:lnTo>
                      <a:cubicBezTo>
                        <a:pt x="0" y="1"/>
                        <a:pt x="0" y="2502"/>
                        <a:pt x="1578" y="2502"/>
                      </a:cubicBezTo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7" name="Google Shape;297;p9"/>
                <p:cNvSpPr/>
                <p:nvPr/>
              </p:nvSpPr>
              <p:spPr>
                <a:xfrm>
                  <a:off x="3555425" y="1542225"/>
                  <a:ext cx="80400" cy="61800"/>
                </a:xfrm>
                <a:custGeom>
                  <a:rect b="b" l="l" r="r" t="t"/>
                  <a:pathLst>
                    <a:path extrusionOk="0" h="2472" w="3216">
                      <a:moveTo>
                        <a:pt x="1608" y="2471"/>
                      </a:moveTo>
                      <a:cubicBezTo>
                        <a:pt x="3216" y="2471"/>
                        <a:pt x="3216" y="0"/>
                        <a:pt x="1608" y="0"/>
                      </a:cubicBezTo>
                      <a:lnTo>
                        <a:pt x="1608" y="0"/>
                      </a:lnTo>
                      <a:cubicBezTo>
                        <a:pt x="0" y="0"/>
                        <a:pt x="0" y="2471"/>
                        <a:pt x="1608" y="2471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8" name="Google Shape;298;p9"/>
                <p:cNvSpPr/>
                <p:nvPr/>
              </p:nvSpPr>
              <p:spPr>
                <a:xfrm>
                  <a:off x="3551700" y="2185498"/>
                  <a:ext cx="80425" cy="61800"/>
                </a:xfrm>
                <a:custGeom>
                  <a:rect b="b" l="l" r="r" t="t"/>
                  <a:pathLst>
                    <a:path extrusionOk="0" h="2472" w="3217">
                      <a:moveTo>
                        <a:pt x="1608" y="2472"/>
                      </a:moveTo>
                      <a:cubicBezTo>
                        <a:pt x="3216" y="2472"/>
                        <a:pt x="3216" y="0"/>
                        <a:pt x="1608" y="0"/>
                      </a:cubicBezTo>
                      <a:lnTo>
                        <a:pt x="1608" y="0"/>
                      </a:lnTo>
                      <a:cubicBezTo>
                        <a:pt x="30" y="0"/>
                        <a:pt x="0" y="2472"/>
                        <a:pt x="1608" y="2472"/>
                      </a:cubicBez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299" name="Google Shape;299;p9"/>
              <p:cNvGrpSpPr/>
              <p:nvPr/>
            </p:nvGrpSpPr>
            <p:grpSpPr>
              <a:xfrm>
                <a:off x="5410000" y="3637511"/>
                <a:ext cx="1017675" cy="63064"/>
                <a:chOff x="2617250" y="2254786"/>
                <a:chExt cx="1017675" cy="63064"/>
              </a:xfrm>
            </p:grpSpPr>
            <p:sp>
              <p:nvSpPr>
                <p:cNvPr id="300" name="Google Shape;300;p9"/>
                <p:cNvSpPr/>
                <p:nvPr/>
              </p:nvSpPr>
              <p:spPr>
                <a:xfrm>
                  <a:off x="2655200" y="2276150"/>
                  <a:ext cx="912600" cy="18625"/>
                </a:xfrm>
                <a:custGeom>
                  <a:rect b="b" l="l" r="r" t="t"/>
                  <a:pathLst>
                    <a:path extrusionOk="0" h="745" w="36504">
                      <a:moveTo>
                        <a:pt x="1" y="745"/>
                      </a:moveTo>
                      <a:lnTo>
                        <a:pt x="36504" y="745"/>
                      </a:lnTo>
                      <a:lnTo>
                        <a:pt x="36504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1" name="Google Shape;301;p9"/>
                <p:cNvSpPr/>
                <p:nvPr/>
              </p:nvSpPr>
              <p:spPr>
                <a:xfrm>
                  <a:off x="3555250" y="2254786"/>
                  <a:ext cx="79675" cy="62550"/>
                </a:xfrm>
                <a:custGeom>
                  <a:rect b="b" l="l" r="r" t="t"/>
                  <a:pathLst>
                    <a:path extrusionOk="0" h="2502" w="3187">
                      <a:moveTo>
                        <a:pt x="1608" y="2502"/>
                      </a:moveTo>
                      <a:cubicBezTo>
                        <a:pt x="3186" y="2502"/>
                        <a:pt x="3186" y="1"/>
                        <a:pt x="1608" y="1"/>
                      </a:cubicBezTo>
                      <a:lnTo>
                        <a:pt x="1608" y="1"/>
                      </a:lnTo>
                      <a:cubicBezTo>
                        <a:pt x="0" y="1"/>
                        <a:pt x="0" y="2502"/>
                        <a:pt x="1608" y="2502"/>
                      </a:cubicBezTo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2" name="Google Shape;302;p9"/>
                <p:cNvSpPr/>
                <p:nvPr/>
              </p:nvSpPr>
              <p:spPr>
                <a:xfrm>
                  <a:off x="2617250" y="2255300"/>
                  <a:ext cx="79650" cy="62550"/>
                </a:xfrm>
                <a:custGeom>
                  <a:rect b="b" l="l" r="r" t="t"/>
                  <a:pathLst>
                    <a:path extrusionOk="0" h="2502" w="3186">
                      <a:moveTo>
                        <a:pt x="1578" y="2502"/>
                      </a:moveTo>
                      <a:cubicBezTo>
                        <a:pt x="3186" y="2502"/>
                        <a:pt x="3186" y="1"/>
                        <a:pt x="1578" y="1"/>
                      </a:cubicBezTo>
                      <a:lnTo>
                        <a:pt x="1578" y="1"/>
                      </a:lnTo>
                      <a:cubicBezTo>
                        <a:pt x="0" y="1"/>
                        <a:pt x="0" y="2502"/>
                        <a:pt x="1578" y="2502"/>
                      </a:cubicBezTo>
                    </a:path>
                  </a:pathLst>
                </a:custGeom>
                <a:solidFill>
                  <a:srgbClr val="4581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303" name="Google Shape;303;p9"/>
            <p:cNvSpPr/>
            <p:nvPr/>
          </p:nvSpPr>
          <p:spPr>
            <a:xfrm>
              <a:off x="6728750" y="4464275"/>
              <a:ext cx="80425" cy="61800"/>
            </a:xfrm>
            <a:custGeom>
              <a:rect b="b" l="l" r="r" t="t"/>
              <a:pathLst>
                <a:path extrusionOk="0" h="2472" w="3217">
                  <a:moveTo>
                    <a:pt x="1609" y="2472"/>
                  </a:moveTo>
                  <a:cubicBezTo>
                    <a:pt x="3217" y="2472"/>
                    <a:pt x="3217" y="0"/>
                    <a:pt x="1609" y="0"/>
                  </a:cubicBezTo>
                  <a:lnTo>
                    <a:pt x="1609" y="0"/>
                  </a:lnTo>
                  <a:cubicBezTo>
                    <a:pt x="1" y="0"/>
                    <a:pt x="1" y="2472"/>
                    <a:pt x="1609" y="2472"/>
                  </a:cubicBezTo>
                  <a:close/>
                </a:path>
              </a:pathLst>
            </a:custGeom>
            <a:solidFill>
              <a:srgbClr val="4581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10"/>
          <p:cNvSpPr/>
          <p:nvPr/>
        </p:nvSpPr>
        <p:spPr>
          <a:xfrm>
            <a:off x="-2546875" y="-2370225"/>
            <a:ext cx="6246300" cy="6246300"/>
          </a:xfrm>
          <a:prstGeom prst="ellipse">
            <a:avLst/>
          </a:prstGeom>
          <a:gradFill>
            <a:gsLst>
              <a:gs pos="0">
                <a:srgbClr val="184493"/>
              </a:gs>
              <a:gs pos="100000">
                <a:srgbClr val="001C4C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10"/>
          <p:cNvSpPr txBox="1"/>
          <p:nvPr>
            <p:ph idx="1" type="body"/>
          </p:nvPr>
        </p:nvSpPr>
        <p:spPr>
          <a:xfrm>
            <a:off x="713225" y="539500"/>
            <a:ext cx="2701500" cy="15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latin typeface="Russo One"/>
                <a:ea typeface="Russo One"/>
                <a:cs typeface="Russo One"/>
                <a:sym typeface="Russo One"/>
              </a:defRPr>
            </a:lvl1pPr>
          </a:lstStyle>
          <a:p/>
        </p:txBody>
      </p:sp>
      <p:grpSp>
        <p:nvGrpSpPr>
          <p:cNvPr id="307" name="Google Shape;307;p10"/>
          <p:cNvGrpSpPr/>
          <p:nvPr/>
        </p:nvGrpSpPr>
        <p:grpSpPr>
          <a:xfrm flipH="1">
            <a:off x="-207475" y="-806262"/>
            <a:ext cx="9144823" cy="6841363"/>
            <a:chOff x="-193250" y="-516225"/>
            <a:chExt cx="9144823" cy="6841363"/>
          </a:xfrm>
        </p:grpSpPr>
        <p:pic>
          <p:nvPicPr>
            <p:cNvPr id="308" name="Google Shape;308;p10"/>
            <p:cNvPicPr preferRelativeResize="0"/>
            <p:nvPr/>
          </p:nvPicPr>
          <p:blipFill>
            <a:blip r:embed="rId2">
              <a:alphaModFix amt="30000"/>
            </a:blip>
            <a:stretch>
              <a:fillRect/>
            </a:stretch>
          </p:blipFill>
          <p:spPr>
            <a:xfrm>
              <a:off x="-193250" y="2968712"/>
              <a:ext cx="4162851" cy="3356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9" name="Google Shape;309;p10"/>
            <p:cNvPicPr preferRelativeResize="0"/>
            <p:nvPr/>
          </p:nvPicPr>
          <p:blipFill>
            <a:blip r:embed="rId3">
              <a:alphaModFix amt="30000"/>
            </a:blip>
            <a:stretch>
              <a:fillRect/>
            </a:stretch>
          </p:blipFill>
          <p:spPr>
            <a:xfrm>
              <a:off x="4460415" y="-516225"/>
              <a:ext cx="4403759" cy="20583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0" name="Google Shape;310;p10"/>
            <p:cNvPicPr preferRelativeResize="0"/>
            <p:nvPr/>
          </p:nvPicPr>
          <p:blipFill>
            <a:blip r:embed="rId4">
              <a:alphaModFix amt="30000"/>
            </a:blip>
            <a:stretch>
              <a:fillRect/>
            </a:stretch>
          </p:blipFill>
          <p:spPr>
            <a:xfrm rot="5400000">
              <a:off x="138350" y="-415500"/>
              <a:ext cx="2480650" cy="28278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1" name="Google Shape;311;p10"/>
            <p:cNvPicPr preferRelativeResize="0"/>
            <p:nvPr/>
          </p:nvPicPr>
          <p:blipFill>
            <a:blip r:embed="rId5">
              <a:alphaModFix amt="30000"/>
            </a:blip>
            <a:stretch>
              <a:fillRect/>
            </a:stretch>
          </p:blipFill>
          <p:spPr>
            <a:xfrm>
              <a:off x="3808375" y="2154920"/>
              <a:ext cx="5143199" cy="256217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36" Type="http://schemas.openxmlformats.org/officeDocument/2006/relationships/theme" Target="../theme/theme1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gradFill>
          <a:gsLst>
            <a:gs pos="0">
              <a:srgbClr val="4581EB"/>
            </a:gs>
            <a:gs pos="33000">
              <a:srgbClr val="001C4C"/>
            </a:gs>
            <a:gs pos="68000">
              <a:srgbClr val="001C4C"/>
            </a:gs>
            <a:gs pos="100000">
              <a:srgbClr val="4581EB"/>
            </a:gs>
          </a:gsLst>
          <a:lin ang="13500032" scaled="0"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usso One"/>
              <a:buNone/>
              <a:defRPr sz="2800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usso One"/>
              <a:buNone/>
              <a:defRPr sz="2800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usso One"/>
              <a:buNone/>
              <a:defRPr sz="2800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usso One"/>
              <a:buNone/>
              <a:defRPr sz="2800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usso One"/>
              <a:buNone/>
              <a:defRPr sz="2800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usso One"/>
              <a:buNone/>
              <a:defRPr sz="2800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usso One"/>
              <a:buNone/>
              <a:defRPr sz="2800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usso One"/>
              <a:buNone/>
              <a:defRPr sz="2800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usso One"/>
              <a:buNone/>
              <a:defRPr sz="2800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246950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●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○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■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●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○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■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●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○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■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340">
          <p15:clr>
            <a:srgbClr val="EA4335"/>
          </p15:clr>
        </p15:guide>
        <p15:guide id="2" pos="449">
          <p15:clr>
            <a:srgbClr val="EA4335"/>
          </p15:clr>
        </p15:guide>
        <p15:guide id="3" pos="5311">
          <p15:clr>
            <a:srgbClr val="EA4335"/>
          </p15:clr>
        </p15:guide>
        <p15:guide id="4" orient="horz" pos="2903">
          <p15:clr>
            <a:srgbClr val="EA4335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Relationship Id="rId4" Type="http://schemas.openxmlformats.org/officeDocument/2006/relationships/image" Target="../media/image1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png"/><Relationship Id="rId4" Type="http://schemas.openxmlformats.org/officeDocument/2006/relationships/image" Target="../media/image2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.png"/><Relationship Id="rId4" Type="http://schemas.openxmlformats.org/officeDocument/2006/relationships/image" Target="../media/image9.png"/><Relationship Id="rId9" Type="http://schemas.openxmlformats.org/officeDocument/2006/relationships/image" Target="../media/image26.png"/><Relationship Id="rId5" Type="http://schemas.openxmlformats.org/officeDocument/2006/relationships/image" Target="../media/image12.png"/><Relationship Id="rId6" Type="http://schemas.openxmlformats.org/officeDocument/2006/relationships/image" Target="../media/image19.png"/><Relationship Id="rId7" Type="http://schemas.openxmlformats.org/officeDocument/2006/relationships/image" Target="../media/image22.png"/><Relationship Id="rId8" Type="http://schemas.openxmlformats.org/officeDocument/2006/relationships/image" Target="../media/image2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.png"/><Relationship Id="rId4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Relationship Id="rId4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Relationship Id="rId4" Type="http://schemas.openxmlformats.org/officeDocument/2006/relationships/image" Target="../media/image13.png"/><Relationship Id="rId5" Type="http://schemas.openxmlformats.org/officeDocument/2006/relationships/image" Target="../media/image16.png"/><Relationship Id="rId6" Type="http://schemas.openxmlformats.org/officeDocument/2006/relationships/image" Target="../media/image2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4581EB"/>
            </a:gs>
            <a:gs pos="33000">
              <a:srgbClr val="001C4C"/>
            </a:gs>
            <a:gs pos="68000">
              <a:srgbClr val="001C4C"/>
            </a:gs>
            <a:gs pos="100000">
              <a:srgbClr val="4581EB"/>
            </a:gs>
          </a:gsLst>
          <a:lin ang="13500032" scaled="0"/>
        </a:gradFill>
      </p:bgPr>
    </p:bg>
    <p:spTree>
      <p:nvGrpSpPr>
        <p:cNvPr id="1469" name="Shape 1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0" name="Google Shape;1470;p37"/>
          <p:cNvSpPr txBox="1"/>
          <p:nvPr>
            <p:ph type="ctrTitle"/>
          </p:nvPr>
        </p:nvSpPr>
        <p:spPr>
          <a:xfrm>
            <a:off x="713225" y="1058875"/>
            <a:ext cx="4053300" cy="237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800">
                <a:solidFill>
                  <a:schemeClr val="lt1"/>
                </a:solidFill>
              </a:rPr>
              <a:t>BIDEN CRYPTO</a:t>
            </a:r>
            <a:r>
              <a:rPr lang="en" sz="4200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rPr>
              <a:t> </a:t>
            </a:r>
            <a:r>
              <a:rPr lang="en" sz="4200">
                <a:solidFill>
                  <a:schemeClr val="lt1"/>
                </a:solidFill>
              </a:rPr>
              <a:t> </a:t>
            </a:r>
            <a:r>
              <a:rPr lang="en" sz="2800">
                <a:solidFill>
                  <a:srgbClr val="4581EB"/>
                </a:solidFill>
              </a:rPr>
              <a:t>Final P</a:t>
            </a:r>
            <a:r>
              <a:rPr lang="en" sz="2800">
                <a:solidFill>
                  <a:srgbClr val="4581EB"/>
                </a:solidFill>
              </a:rPr>
              <a:t>roject </a:t>
            </a:r>
            <a:endParaRPr sz="4400">
              <a:solidFill>
                <a:srgbClr val="4581EB"/>
              </a:solidFill>
              <a:latin typeface="Russo One"/>
              <a:ea typeface="Russo One"/>
              <a:cs typeface="Russo One"/>
              <a:sym typeface="Russo One"/>
            </a:endParaRPr>
          </a:p>
        </p:txBody>
      </p:sp>
      <p:pic>
        <p:nvPicPr>
          <p:cNvPr id="1471" name="Google Shape;1471;p37"/>
          <p:cNvPicPr preferRelativeResize="0"/>
          <p:nvPr/>
        </p:nvPicPr>
        <p:blipFill rotWithShape="1">
          <a:blip r:embed="rId3">
            <a:alphaModFix/>
          </a:blip>
          <a:srcRect b="0" l="19" r="19" t="0"/>
          <a:stretch/>
        </p:blipFill>
        <p:spPr>
          <a:xfrm>
            <a:off x="5513600" y="901798"/>
            <a:ext cx="2591575" cy="3339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72" name="Google Shape;1472;p37"/>
          <p:cNvCxnSpPr/>
          <p:nvPr/>
        </p:nvCxnSpPr>
        <p:spPr>
          <a:xfrm>
            <a:off x="2211250" y="3431750"/>
            <a:ext cx="16464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9" name="Shape 1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0" name="Google Shape;156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9350" y="656825"/>
            <a:ext cx="7013150" cy="4365424"/>
          </a:xfrm>
          <a:prstGeom prst="rect">
            <a:avLst/>
          </a:prstGeom>
          <a:noFill/>
          <a:ln>
            <a:noFill/>
          </a:ln>
        </p:spPr>
      </p:pic>
      <p:sp>
        <p:nvSpPr>
          <p:cNvPr id="1561" name="Google Shape;1561;p46"/>
          <p:cNvSpPr txBox="1"/>
          <p:nvPr/>
        </p:nvSpPr>
        <p:spPr>
          <a:xfrm>
            <a:off x="3614250" y="109000"/>
            <a:ext cx="1915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Category page</a:t>
            </a:r>
            <a:endParaRPr sz="2000"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84493"/>
            </a:gs>
            <a:gs pos="100000">
              <a:srgbClr val="001C4C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565" name="Shape 1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6" name="Google Shape;1566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8548" y="787275"/>
            <a:ext cx="6390701" cy="4153274"/>
          </a:xfrm>
          <a:prstGeom prst="rect">
            <a:avLst/>
          </a:prstGeom>
          <a:noFill/>
          <a:ln>
            <a:noFill/>
          </a:ln>
        </p:spPr>
      </p:pic>
      <p:sp>
        <p:nvSpPr>
          <p:cNvPr id="1567" name="Google Shape;1567;p47"/>
          <p:cNvSpPr txBox="1"/>
          <p:nvPr/>
        </p:nvSpPr>
        <p:spPr>
          <a:xfrm>
            <a:off x="3342700" y="242525"/>
            <a:ext cx="2162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Product page</a:t>
            </a:r>
            <a:endParaRPr sz="2000"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1" name="Shape 1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2" name="Google Shape;1572;p48"/>
          <p:cNvSpPr txBox="1"/>
          <p:nvPr/>
        </p:nvSpPr>
        <p:spPr>
          <a:xfrm>
            <a:off x="3612198" y="139300"/>
            <a:ext cx="1875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Checkout page</a:t>
            </a:r>
            <a:endParaRPr sz="2000"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pic>
        <p:nvPicPr>
          <p:cNvPr id="1573" name="Google Shape;1573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6012" y="850075"/>
            <a:ext cx="6411976" cy="4167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7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p49"/>
          <p:cNvSpPr/>
          <p:nvPr/>
        </p:nvSpPr>
        <p:spPr>
          <a:xfrm>
            <a:off x="5650925" y="1264638"/>
            <a:ext cx="2614200" cy="2614200"/>
          </a:xfrm>
          <a:prstGeom prst="ellipse">
            <a:avLst/>
          </a:prstGeom>
          <a:solidFill>
            <a:srgbClr val="F1C232"/>
          </a:solidFill>
          <a:ln cap="flat" cmpd="sng" w="9525">
            <a:solidFill>
              <a:srgbClr val="F5C43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9" name="Google Shape;1579;p49"/>
          <p:cNvSpPr txBox="1"/>
          <p:nvPr>
            <p:ph type="title"/>
          </p:nvPr>
        </p:nvSpPr>
        <p:spPr>
          <a:xfrm>
            <a:off x="713225" y="1747725"/>
            <a:ext cx="4617600" cy="140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Back-End</a:t>
            </a:r>
            <a:endParaRPr/>
          </a:p>
        </p:txBody>
      </p:sp>
      <p:sp>
        <p:nvSpPr>
          <p:cNvPr id="1580" name="Google Shape;1580;p49"/>
          <p:cNvSpPr txBox="1"/>
          <p:nvPr>
            <p:ph idx="2" type="title"/>
          </p:nvPr>
        </p:nvSpPr>
        <p:spPr>
          <a:xfrm>
            <a:off x="5432525" y="1747713"/>
            <a:ext cx="3051000" cy="163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84493"/>
            </a:gs>
            <a:gs pos="52000">
              <a:srgbClr val="001C4C"/>
            </a:gs>
            <a:gs pos="100000">
              <a:srgbClr val="184493"/>
            </a:gs>
          </a:gsLst>
          <a:lin ang="13500032" scaled="0"/>
        </a:gradFill>
      </p:bgPr>
    </p:bg>
    <p:spTree>
      <p:nvGrpSpPr>
        <p:cNvPr id="1584" name="Shape 1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5" name="Google Shape;1585;p50"/>
          <p:cNvPicPr preferRelativeResize="0"/>
          <p:nvPr/>
        </p:nvPicPr>
        <p:blipFill rotWithShape="1">
          <a:blip r:embed="rId3">
            <a:alphaModFix/>
          </a:blip>
          <a:srcRect b="7191" l="0" r="0" t="7191"/>
          <a:stretch/>
        </p:blipFill>
        <p:spPr>
          <a:xfrm flipH="1" rot="1258684">
            <a:off x="177483" y="209645"/>
            <a:ext cx="1066282" cy="1095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6" name="Google Shape;1586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31838" y="539500"/>
            <a:ext cx="5880325" cy="4584824"/>
          </a:xfrm>
          <a:prstGeom prst="rect">
            <a:avLst/>
          </a:prstGeom>
          <a:noFill/>
          <a:ln>
            <a:noFill/>
          </a:ln>
        </p:spPr>
      </p:pic>
      <p:sp>
        <p:nvSpPr>
          <p:cNvPr id="1587" name="Google Shape;1587;p50"/>
          <p:cNvSpPr txBox="1"/>
          <p:nvPr/>
        </p:nvSpPr>
        <p:spPr>
          <a:xfrm>
            <a:off x="2707650" y="55100"/>
            <a:ext cx="3728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Login for administrator</a:t>
            </a:r>
            <a:endParaRPr sz="2000"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1" name="Shape 1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2" name="Google Shape;1592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57625"/>
            <a:ext cx="8839199" cy="4216823"/>
          </a:xfrm>
          <a:prstGeom prst="rect">
            <a:avLst/>
          </a:prstGeom>
          <a:noFill/>
          <a:ln>
            <a:noFill/>
          </a:ln>
        </p:spPr>
      </p:pic>
      <p:sp>
        <p:nvSpPr>
          <p:cNvPr id="1593" name="Google Shape;1593;p51"/>
          <p:cNvSpPr txBox="1"/>
          <p:nvPr/>
        </p:nvSpPr>
        <p:spPr>
          <a:xfrm>
            <a:off x="2460025" y="139300"/>
            <a:ext cx="3738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Order for admin </a:t>
            </a:r>
            <a:endParaRPr sz="2000"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84493"/>
            </a:gs>
            <a:gs pos="52000">
              <a:srgbClr val="001C4C"/>
            </a:gs>
            <a:gs pos="100000">
              <a:srgbClr val="184493"/>
            </a:gs>
          </a:gsLst>
          <a:lin ang="13500032" scaled="0"/>
        </a:gradFill>
      </p:bgPr>
    </p:bg>
    <p:spTree>
      <p:nvGrpSpPr>
        <p:cNvPr id="1597" name="Shape 1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8" name="Google Shape;1598;p52"/>
          <p:cNvPicPr preferRelativeResize="0"/>
          <p:nvPr/>
        </p:nvPicPr>
        <p:blipFill rotWithShape="1">
          <a:blip r:embed="rId3">
            <a:alphaModFix/>
          </a:blip>
          <a:srcRect b="7191" l="0" r="0" t="7191"/>
          <a:stretch/>
        </p:blipFill>
        <p:spPr>
          <a:xfrm flipH="1" rot="1258684">
            <a:off x="177483" y="209645"/>
            <a:ext cx="1066282" cy="1095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9" name="Google Shape;1599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4712" y="1057800"/>
            <a:ext cx="7434576" cy="3550784"/>
          </a:xfrm>
          <a:prstGeom prst="rect">
            <a:avLst/>
          </a:prstGeom>
          <a:noFill/>
          <a:ln>
            <a:noFill/>
          </a:ln>
        </p:spPr>
      </p:pic>
      <p:sp>
        <p:nvSpPr>
          <p:cNvPr id="1600" name="Google Shape;1600;p52"/>
          <p:cNvSpPr txBox="1"/>
          <p:nvPr/>
        </p:nvSpPr>
        <p:spPr>
          <a:xfrm>
            <a:off x="1661700" y="339400"/>
            <a:ext cx="5820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Product Listing + Product Management</a:t>
            </a:r>
            <a:endParaRPr sz="2000"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C3989"/>
            </a:gs>
            <a:gs pos="100000">
              <a:srgbClr val="001C4C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604" name="Shape 1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5" name="Google Shape;1605;p53"/>
          <p:cNvSpPr txBox="1"/>
          <p:nvPr>
            <p:ph type="title"/>
          </p:nvPr>
        </p:nvSpPr>
        <p:spPr>
          <a:xfrm>
            <a:off x="713225" y="539525"/>
            <a:ext cx="7717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team</a:t>
            </a:r>
            <a:endParaRPr/>
          </a:p>
        </p:txBody>
      </p:sp>
      <p:sp>
        <p:nvSpPr>
          <p:cNvPr id="1606" name="Google Shape;1606;p53"/>
          <p:cNvSpPr txBox="1"/>
          <p:nvPr>
            <p:ph idx="1" type="subTitle"/>
          </p:nvPr>
        </p:nvSpPr>
        <p:spPr>
          <a:xfrm>
            <a:off x="389200" y="2950700"/>
            <a:ext cx="1601400" cy="33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Tri Hieu</a:t>
            </a:r>
            <a:endParaRPr/>
          </a:p>
        </p:txBody>
      </p:sp>
      <p:cxnSp>
        <p:nvCxnSpPr>
          <p:cNvPr id="1607" name="Google Shape;1607;p53"/>
          <p:cNvCxnSpPr/>
          <p:nvPr/>
        </p:nvCxnSpPr>
        <p:spPr>
          <a:xfrm>
            <a:off x="1569375" y="1112200"/>
            <a:ext cx="8850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608" name="Google Shape;1608;p53"/>
          <p:cNvPicPr preferRelativeResize="0"/>
          <p:nvPr/>
        </p:nvPicPr>
        <p:blipFill rotWithShape="1">
          <a:blip r:embed="rId3">
            <a:alphaModFix/>
          </a:blip>
          <a:srcRect b="0" l="11095" r="11095" t="0"/>
          <a:stretch/>
        </p:blipFill>
        <p:spPr>
          <a:xfrm rot="-505554">
            <a:off x="5549222" y="456387"/>
            <a:ext cx="888102" cy="1066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9" name="Google Shape;1609;p53"/>
          <p:cNvPicPr preferRelativeResize="0"/>
          <p:nvPr/>
        </p:nvPicPr>
        <p:blipFill rotWithShape="1">
          <a:blip r:embed="rId4">
            <a:alphaModFix/>
          </a:blip>
          <a:srcRect b="7147" l="0" r="0" t="7155"/>
          <a:stretch/>
        </p:blipFill>
        <p:spPr>
          <a:xfrm rot="-1258751">
            <a:off x="6796673" y="242208"/>
            <a:ext cx="796905" cy="11706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0" name="Google Shape;1610;p53"/>
          <p:cNvPicPr preferRelativeResize="0"/>
          <p:nvPr/>
        </p:nvPicPr>
        <p:blipFill rotWithShape="1">
          <a:blip r:embed="rId5">
            <a:alphaModFix/>
          </a:blip>
          <a:srcRect b="475" l="0" r="0" t="465"/>
          <a:stretch/>
        </p:blipFill>
        <p:spPr>
          <a:xfrm rot="-1258730">
            <a:off x="4729444" y="190203"/>
            <a:ext cx="942187" cy="11204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1" name="Google Shape;1611;p5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90125" y="2001475"/>
            <a:ext cx="807575" cy="87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2" name="Google Shape;1612;p5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88200" y="1994900"/>
            <a:ext cx="885000" cy="88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3" name="Google Shape;1613;p5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027837" y="1965050"/>
            <a:ext cx="807575" cy="94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4" name="Google Shape;1614;p5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883672" y="1994893"/>
            <a:ext cx="885001" cy="885019"/>
          </a:xfrm>
          <a:prstGeom prst="rect">
            <a:avLst/>
          </a:prstGeom>
          <a:noFill/>
          <a:ln>
            <a:noFill/>
          </a:ln>
        </p:spPr>
      </p:pic>
      <p:sp>
        <p:nvSpPr>
          <p:cNvPr id="1615" name="Google Shape;1615;p53"/>
          <p:cNvSpPr txBox="1"/>
          <p:nvPr>
            <p:ph idx="1" type="subTitle"/>
          </p:nvPr>
        </p:nvSpPr>
        <p:spPr>
          <a:xfrm>
            <a:off x="2454375" y="2950700"/>
            <a:ext cx="1743600" cy="33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Alex Nguyen</a:t>
            </a:r>
            <a:endParaRPr/>
          </a:p>
        </p:txBody>
      </p:sp>
      <p:sp>
        <p:nvSpPr>
          <p:cNvPr id="1616" name="Google Shape;1616;p53"/>
          <p:cNvSpPr txBox="1"/>
          <p:nvPr>
            <p:ph idx="1" type="subTitle"/>
          </p:nvPr>
        </p:nvSpPr>
        <p:spPr>
          <a:xfrm>
            <a:off x="4497638" y="2950700"/>
            <a:ext cx="1936500" cy="33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Steven Truong</a:t>
            </a:r>
            <a:endParaRPr/>
          </a:p>
        </p:txBody>
      </p:sp>
      <p:sp>
        <p:nvSpPr>
          <p:cNvPr id="1617" name="Google Shape;1617;p53"/>
          <p:cNvSpPr txBox="1"/>
          <p:nvPr>
            <p:ph idx="1" type="subTitle"/>
          </p:nvPr>
        </p:nvSpPr>
        <p:spPr>
          <a:xfrm>
            <a:off x="6829375" y="2950700"/>
            <a:ext cx="1601400" cy="33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Cong Thanh</a:t>
            </a:r>
            <a:endParaRPr/>
          </a:p>
        </p:txBody>
      </p:sp>
      <p:sp>
        <p:nvSpPr>
          <p:cNvPr id="1618" name="Google Shape;1618;p53"/>
          <p:cNvSpPr txBox="1"/>
          <p:nvPr/>
        </p:nvSpPr>
        <p:spPr>
          <a:xfrm>
            <a:off x="649150" y="3405400"/>
            <a:ext cx="1163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BACK-END DEV</a:t>
            </a:r>
            <a:endParaRPr b="1" sz="1000"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619" name="Google Shape;1619;p53"/>
          <p:cNvSpPr txBox="1"/>
          <p:nvPr/>
        </p:nvSpPr>
        <p:spPr>
          <a:xfrm>
            <a:off x="2744625" y="3405400"/>
            <a:ext cx="1163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FRONT-END DEV</a:t>
            </a:r>
            <a:endParaRPr b="1" sz="1000"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620" name="Google Shape;1620;p53"/>
          <p:cNvSpPr txBox="1"/>
          <p:nvPr/>
        </p:nvSpPr>
        <p:spPr>
          <a:xfrm>
            <a:off x="5211275" y="3405400"/>
            <a:ext cx="440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CEO</a:t>
            </a:r>
            <a:endParaRPr b="1" sz="1000"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621" name="Google Shape;1621;p53"/>
          <p:cNvSpPr txBox="1"/>
          <p:nvPr/>
        </p:nvSpPr>
        <p:spPr>
          <a:xfrm>
            <a:off x="7240963" y="3405400"/>
            <a:ext cx="705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TESTER</a:t>
            </a:r>
            <a:endParaRPr b="1" sz="1000"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5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6" name="Google Shape;1626;p54"/>
          <p:cNvPicPr preferRelativeResize="0"/>
          <p:nvPr/>
        </p:nvPicPr>
        <p:blipFill rotWithShape="1">
          <a:blip r:embed="rId3">
            <a:alphaModFix/>
          </a:blip>
          <a:srcRect b="0" l="11095" r="11095" t="0"/>
          <a:stretch/>
        </p:blipFill>
        <p:spPr>
          <a:xfrm rot="-505558">
            <a:off x="600781" y="1866589"/>
            <a:ext cx="2032223" cy="24396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7" name="Google Shape;1627;p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flipH="1" rot="513552">
            <a:off x="2240918" y="631668"/>
            <a:ext cx="1420853" cy="2435747"/>
          </a:xfrm>
          <a:prstGeom prst="rect">
            <a:avLst/>
          </a:prstGeom>
          <a:noFill/>
          <a:ln>
            <a:noFill/>
          </a:ln>
        </p:spPr>
      </p:pic>
      <p:sp>
        <p:nvSpPr>
          <p:cNvPr id="1628" name="Google Shape;1628;p54"/>
          <p:cNvSpPr/>
          <p:nvPr/>
        </p:nvSpPr>
        <p:spPr>
          <a:xfrm>
            <a:off x="5098525" y="3586138"/>
            <a:ext cx="2862300" cy="6342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9" name="Google Shape;1629;p54"/>
          <p:cNvSpPr txBox="1"/>
          <p:nvPr>
            <p:ph type="title"/>
          </p:nvPr>
        </p:nvSpPr>
        <p:spPr>
          <a:xfrm>
            <a:off x="4586875" y="1551775"/>
            <a:ext cx="3885600" cy="102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Thanks!</a:t>
            </a:r>
            <a:endParaRPr sz="4000"/>
          </a:p>
        </p:txBody>
      </p:sp>
      <p:sp>
        <p:nvSpPr>
          <p:cNvPr id="1630" name="Google Shape;1630;p54"/>
          <p:cNvSpPr/>
          <p:nvPr/>
        </p:nvSpPr>
        <p:spPr>
          <a:xfrm>
            <a:off x="5422377" y="3676834"/>
            <a:ext cx="452020" cy="452520"/>
          </a:xfrm>
          <a:custGeom>
            <a:rect b="b" l="l" r="r" t="t"/>
            <a:pathLst>
              <a:path extrusionOk="0" h="10872" w="10860">
                <a:moveTo>
                  <a:pt x="5430" y="1"/>
                </a:moveTo>
                <a:cubicBezTo>
                  <a:pt x="3990" y="1"/>
                  <a:pt x="2608" y="560"/>
                  <a:pt x="1596" y="1584"/>
                </a:cubicBezTo>
                <a:cubicBezTo>
                  <a:pt x="561" y="2620"/>
                  <a:pt x="1" y="3989"/>
                  <a:pt x="1" y="5430"/>
                </a:cubicBezTo>
                <a:cubicBezTo>
                  <a:pt x="1" y="6561"/>
                  <a:pt x="346" y="7645"/>
                  <a:pt x="1001" y="8573"/>
                </a:cubicBezTo>
                <a:cubicBezTo>
                  <a:pt x="1632" y="9466"/>
                  <a:pt x="2513" y="10145"/>
                  <a:pt x="3537" y="10538"/>
                </a:cubicBezTo>
                <a:cubicBezTo>
                  <a:pt x="3559" y="10544"/>
                  <a:pt x="3579" y="10547"/>
                  <a:pt x="3599" y="10547"/>
                </a:cubicBezTo>
                <a:cubicBezTo>
                  <a:pt x="3656" y="10547"/>
                  <a:pt x="3704" y="10522"/>
                  <a:pt x="3740" y="10478"/>
                </a:cubicBezTo>
                <a:cubicBezTo>
                  <a:pt x="3763" y="10443"/>
                  <a:pt x="3763" y="10395"/>
                  <a:pt x="3763" y="10371"/>
                </a:cubicBezTo>
                <a:lnTo>
                  <a:pt x="3763" y="7275"/>
                </a:lnTo>
                <a:cubicBezTo>
                  <a:pt x="3763" y="7180"/>
                  <a:pt x="3692" y="7097"/>
                  <a:pt x="3585" y="7097"/>
                </a:cubicBezTo>
                <a:lnTo>
                  <a:pt x="2156" y="7097"/>
                </a:lnTo>
                <a:lnTo>
                  <a:pt x="2156" y="5835"/>
                </a:lnTo>
                <a:lnTo>
                  <a:pt x="3585" y="5835"/>
                </a:lnTo>
                <a:cubicBezTo>
                  <a:pt x="3680" y="5835"/>
                  <a:pt x="3763" y="5751"/>
                  <a:pt x="3763" y="5656"/>
                </a:cubicBezTo>
                <a:lnTo>
                  <a:pt x="3763" y="5430"/>
                </a:lnTo>
                <a:cubicBezTo>
                  <a:pt x="3763" y="3942"/>
                  <a:pt x="5180" y="2632"/>
                  <a:pt x="6799" y="2632"/>
                </a:cubicBezTo>
                <a:lnTo>
                  <a:pt x="7550" y="2632"/>
                </a:lnTo>
                <a:lnTo>
                  <a:pt x="7550" y="3894"/>
                </a:lnTo>
                <a:lnTo>
                  <a:pt x="6799" y="3894"/>
                </a:lnTo>
                <a:cubicBezTo>
                  <a:pt x="6311" y="3894"/>
                  <a:pt x="5883" y="4025"/>
                  <a:pt x="5561" y="4287"/>
                </a:cubicBezTo>
                <a:cubicBezTo>
                  <a:pt x="5228" y="4561"/>
                  <a:pt x="5025" y="4966"/>
                  <a:pt x="5025" y="5430"/>
                </a:cubicBezTo>
                <a:lnTo>
                  <a:pt x="5025" y="5656"/>
                </a:lnTo>
                <a:cubicBezTo>
                  <a:pt x="5025" y="5740"/>
                  <a:pt x="5109" y="5835"/>
                  <a:pt x="5204" y="5835"/>
                </a:cubicBezTo>
                <a:lnTo>
                  <a:pt x="5883" y="5835"/>
                </a:lnTo>
                <a:cubicBezTo>
                  <a:pt x="5966" y="5835"/>
                  <a:pt x="6061" y="5751"/>
                  <a:pt x="6061" y="5656"/>
                </a:cubicBezTo>
                <a:cubicBezTo>
                  <a:pt x="6061" y="5561"/>
                  <a:pt x="5978" y="5478"/>
                  <a:pt x="5883" y="5478"/>
                </a:cubicBezTo>
                <a:lnTo>
                  <a:pt x="5371" y="5478"/>
                </a:lnTo>
                <a:lnTo>
                  <a:pt x="5371" y="5418"/>
                </a:lnTo>
                <a:cubicBezTo>
                  <a:pt x="5371" y="4525"/>
                  <a:pt x="6145" y="4204"/>
                  <a:pt x="6799" y="4204"/>
                </a:cubicBezTo>
                <a:lnTo>
                  <a:pt x="7704" y="4204"/>
                </a:lnTo>
                <a:cubicBezTo>
                  <a:pt x="7800" y="4204"/>
                  <a:pt x="7883" y="4132"/>
                  <a:pt x="7883" y="4025"/>
                </a:cubicBezTo>
                <a:lnTo>
                  <a:pt x="7883" y="2418"/>
                </a:lnTo>
                <a:cubicBezTo>
                  <a:pt x="7883" y="2334"/>
                  <a:pt x="7811" y="2239"/>
                  <a:pt x="7704" y="2239"/>
                </a:cubicBezTo>
                <a:lnTo>
                  <a:pt x="6799" y="2239"/>
                </a:lnTo>
                <a:cubicBezTo>
                  <a:pt x="5966" y="2239"/>
                  <a:pt x="5121" y="2572"/>
                  <a:pt x="4466" y="3156"/>
                </a:cubicBezTo>
                <a:cubicBezTo>
                  <a:pt x="3799" y="3763"/>
                  <a:pt x="3418" y="4549"/>
                  <a:pt x="3418" y="5382"/>
                </a:cubicBezTo>
                <a:lnTo>
                  <a:pt x="3418" y="5442"/>
                </a:lnTo>
                <a:lnTo>
                  <a:pt x="1989" y="5442"/>
                </a:lnTo>
                <a:cubicBezTo>
                  <a:pt x="1906" y="5442"/>
                  <a:pt x="1811" y="5513"/>
                  <a:pt x="1811" y="5620"/>
                </a:cubicBezTo>
                <a:lnTo>
                  <a:pt x="1811" y="7228"/>
                </a:lnTo>
                <a:cubicBezTo>
                  <a:pt x="1811" y="7323"/>
                  <a:pt x="1894" y="7406"/>
                  <a:pt x="1989" y="7406"/>
                </a:cubicBezTo>
                <a:lnTo>
                  <a:pt x="3418" y="7406"/>
                </a:lnTo>
                <a:lnTo>
                  <a:pt x="3418" y="10085"/>
                </a:lnTo>
                <a:cubicBezTo>
                  <a:pt x="1561" y="9300"/>
                  <a:pt x="346" y="7442"/>
                  <a:pt x="346" y="5418"/>
                </a:cubicBezTo>
                <a:cubicBezTo>
                  <a:pt x="346" y="2596"/>
                  <a:pt x="2620" y="322"/>
                  <a:pt x="5430" y="322"/>
                </a:cubicBezTo>
                <a:cubicBezTo>
                  <a:pt x="8228" y="322"/>
                  <a:pt x="10526" y="2620"/>
                  <a:pt x="10526" y="5418"/>
                </a:cubicBezTo>
                <a:cubicBezTo>
                  <a:pt x="10526" y="8228"/>
                  <a:pt x="8240" y="10502"/>
                  <a:pt x="5430" y="10502"/>
                </a:cubicBezTo>
                <a:lnTo>
                  <a:pt x="5371" y="10502"/>
                </a:lnTo>
                <a:lnTo>
                  <a:pt x="5371" y="7418"/>
                </a:lnTo>
                <a:lnTo>
                  <a:pt x="7728" y="7418"/>
                </a:lnTo>
                <a:cubicBezTo>
                  <a:pt x="7811" y="7418"/>
                  <a:pt x="7907" y="7347"/>
                  <a:pt x="7907" y="7240"/>
                </a:cubicBezTo>
                <a:lnTo>
                  <a:pt x="7907" y="5656"/>
                </a:lnTo>
                <a:cubicBezTo>
                  <a:pt x="7907" y="5561"/>
                  <a:pt x="7823" y="5478"/>
                  <a:pt x="7728" y="5478"/>
                </a:cubicBezTo>
                <a:lnTo>
                  <a:pt x="6728" y="5478"/>
                </a:lnTo>
                <a:cubicBezTo>
                  <a:pt x="6633" y="5478"/>
                  <a:pt x="6549" y="5549"/>
                  <a:pt x="6549" y="5656"/>
                </a:cubicBezTo>
                <a:cubicBezTo>
                  <a:pt x="6549" y="5740"/>
                  <a:pt x="6621" y="5835"/>
                  <a:pt x="6728" y="5835"/>
                </a:cubicBezTo>
                <a:lnTo>
                  <a:pt x="7561" y="5835"/>
                </a:lnTo>
                <a:lnTo>
                  <a:pt x="7561" y="7097"/>
                </a:lnTo>
                <a:lnTo>
                  <a:pt x="5204" y="7097"/>
                </a:lnTo>
                <a:cubicBezTo>
                  <a:pt x="5121" y="7097"/>
                  <a:pt x="5025" y="7168"/>
                  <a:pt x="5025" y="7275"/>
                </a:cubicBezTo>
                <a:lnTo>
                  <a:pt x="5025" y="10693"/>
                </a:lnTo>
                <a:cubicBezTo>
                  <a:pt x="5025" y="10788"/>
                  <a:pt x="5109" y="10859"/>
                  <a:pt x="5192" y="10871"/>
                </a:cubicBezTo>
                <a:lnTo>
                  <a:pt x="5430" y="10871"/>
                </a:lnTo>
                <a:cubicBezTo>
                  <a:pt x="6871" y="10871"/>
                  <a:pt x="8240" y="10312"/>
                  <a:pt x="9276" y="9288"/>
                </a:cubicBezTo>
                <a:cubicBezTo>
                  <a:pt x="10300" y="8252"/>
                  <a:pt x="10859" y="6883"/>
                  <a:pt x="10859" y="5442"/>
                </a:cubicBezTo>
                <a:cubicBezTo>
                  <a:pt x="10859" y="3989"/>
                  <a:pt x="10300" y="2620"/>
                  <a:pt x="9276" y="1584"/>
                </a:cubicBezTo>
                <a:cubicBezTo>
                  <a:pt x="8240" y="560"/>
                  <a:pt x="6871" y="1"/>
                  <a:pt x="543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31" name="Google Shape;1631;p54"/>
          <p:cNvGrpSpPr/>
          <p:nvPr/>
        </p:nvGrpSpPr>
        <p:grpSpPr>
          <a:xfrm>
            <a:off x="6010019" y="3677217"/>
            <a:ext cx="452503" cy="452038"/>
            <a:chOff x="3303268" y="3817349"/>
            <a:chExt cx="346056" cy="345674"/>
          </a:xfrm>
        </p:grpSpPr>
        <p:sp>
          <p:nvSpPr>
            <p:cNvPr id="1632" name="Google Shape;1632;p54"/>
            <p:cNvSpPr/>
            <p:nvPr/>
          </p:nvSpPr>
          <p:spPr>
            <a:xfrm>
              <a:off x="3303268" y="3817349"/>
              <a:ext cx="346056" cy="345674"/>
            </a:xfrm>
            <a:custGeom>
              <a:rect b="b" l="l" r="r" t="t"/>
              <a:pathLst>
                <a:path extrusionOk="0" h="10860" w="10872">
                  <a:moveTo>
                    <a:pt x="5418" y="334"/>
                  </a:moveTo>
                  <a:cubicBezTo>
                    <a:pt x="8228" y="334"/>
                    <a:pt x="10514" y="2608"/>
                    <a:pt x="10514" y="5430"/>
                  </a:cubicBezTo>
                  <a:cubicBezTo>
                    <a:pt x="10514" y="8240"/>
                    <a:pt x="8228" y="10514"/>
                    <a:pt x="5418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18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3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3" y="1"/>
                    <a:pt x="543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3" name="Google Shape;1633;p54"/>
            <p:cNvSpPr/>
            <p:nvPr/>
          </p:nvSpPr>
          <p:spPr>
            <a:xfrm>
              <a:off x="3368074" y="3882537"/>
              <a:ext cx="215298" cy="215298"/>
            </a:xfrm>
            <a:custGeom>
              <a:rect b="b" l="l" r="r" t="t"/>
              <a:pathLst>
                <a:path extrusionOk="0" h="6764" w="6764">
                  <a:moveTo>
                    <a:pt x="5335" y="346"/>
                  </a:moveTo>
                  <a:cubicBezTo>
                    <a:pt x="5930" y="346"/>
                    <a:pt x="6418" y="834"/>
                    <a:pt x="6418" y="1429"/>
                  </a:cubicBezTo>
                  <a:lnTo>
                    <a:pt x="6418" y="5335"/>
                  </a:lnTo>
                  <a:cubicBezTo>
                    <a:pt x="6418" y="5930"/>
                    <a:pt x="5930" y="6418"/>
                    <a:pt x="5335" y="6418"/>
                  </a:cubicBezTo>
                  <a:lnTo>
                    <a:pt x="1429" y="6418"/>
                  </a:lnTo>
                  <a:cubicBezTo>
                    <a:pt x="834" y="6418"/>
                    <a:pt x="346" y="5930"/>
                    <a:pt x="346" y="5335"/>
                  </a:cubicBezTo>
                  <a:lnTo>
                    <a:pt x="346" y="1429"/>
                  </a:lnTo>
                  <a:cubicBezTo>
                    <a:pt x="346" y="834"/>
                    <a:pt x="834" y="346"/>
                    <a:pt x="1429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29"/>
                  </a:cubicBezTo>
                  <a:lnTo>
                    <a:pt x="1" y="5335"/>
                  </a:lnTo>
                  <a:cubicBezTo>
                    <a:pt x="1" y="6120"/>
                    <a:pt x="644" y="6763"/>
                    <a:pt x="1429" y="6763"/>
                  </a:cubicBezTo>
                  <a:lnTo>
                    <a:pt x="5335" y="6763"/>
                  </a:lnTo>
                  <a:cubicBezTo>
                    <a:pt x="6121" y="6763"/>
                    <a:pt x="6763" y="6120"/>
                    <a:pt x="6763" y="5335"/>
                  </a:cubicBezTo>
                  <a:lnTo>
                    <a:pt x="6763" y="1429"/>
                  </a:lnTo>
                  <a:cubicBezTo>
                    <a:pt x="6763" y="644"/>
                    <a:pt x="6121" y="1"/>
                    <a:pt x="53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4" name="Google Shape;1634;p54"/>
            <p:cNvSpPr/>
            <p:nvPr/>
          </p:nvSpPr>
          <p:spPr>
            <a:xfrm>
              <a:off x="3418143" y="3933656"/>
              <a:ext cx="114811" cy="112742"/>
            </a:xfrm>
            <a:custGeom>
              <a:rect b="b" l="l" r="r" t="t"/>
              <a:pathLst>
                <a:path extrusionOk="0" h="3542" w="3607">
                  <a:moveTo>
                    <a:pt x="1822" y="0"/>
                  </a:moveTo>
                  <a:cubicBezTo>
                    <a:pt x="812" y="0"/>
                    <a:pt x="1" y="851"/>
                    <a:pt x="59" y="1859"/>
                  </a:cubicBezTo>
                  <a:cubicBezTo>
                    <a:pt x="95" y="2776"/>
                    <a:pt x="833" y="3502"/>
                    <a:pt x="1726" y="3538"/>
                  </a:cubicBezTo>
                  <a:cubicBezTo>
                    <a:pt x="1764" y="3541"/>
                    <a:pt x="1802" y="3542"/>
                    <a:pt x="1840" y="3542"/>
                  </a:cubicBezTo>
                  <a:cubicBezTo>
                    <a:pt x="2178" y="3542"/>
                    <a:pt x="2494" y="3447"/>
                    <a:pt x="2762" y="3276"/>
                  </a:cubicBezTo>
                  <a:cubicBezTo>
                    <a:pt x="2857" y="3217"/>
                    <a:pt x="2869" y="3086"/>
                    <a:pt x="2797" y="3014"/>
                  </a:cubicBezTo>
                  <a:cubicBezTo>
                    <a:pt x="2761" y="2978"/>
                    <a:pt x="2711" y="2964"/>
                    <a:pt x="2664" y="2964"/>
                  </a:cubicBezTo>
                  <a:cubicBezTo>
                    <a:pt x="2634" y="2964"/>
                    <a:pt x="2606" y="2969"/>
                    <a:pt x="2583" y="2979"/>
                  </a:cubicBezTo>
                  <a:cubicBezTo>
                    <a:pt x="2380" y="3096"/>
                    <a:pt x="2149" y="3185"/>
                    <a:pt x="1897" y="3185"/>
                  </a:cubicBezTo>
                  <a:cubicBezTo>
                    <a:pt x="1868" y="3185"/>
                    <a:pt x="1839" y="3183"/>
                    <a:pt x="1809" y="3181"/>
                  </a:cubicBezTo>
                  <a:cubicBezTo>
                    <a:pt x="1023" y="3169"/>
                    <a:pt x="380" y="2514"/>
                    <a:pt x="392" y="1716"/>
                  </a:cubicBezTo>
                  <a:cubicBezTo>
                    <a:pt x="426" y="948"/>
                    <a:pt x="1028" y="330"/>
                    <a:pt x="1792" y="330"/>
                  </a:cubicBezTo>
                  <a:cubicBezTo>
                    <a:pt x="1833" y="330"/>
                    <a:pt x="1874" y="332"/>
                    <a:pt x="1916" y="335"/>
                  </a:cubicBezTo>
                  <a:cubicBezTo>
                    <a:pt x="2619" y="371"/>
                    <a:pt x="3190" y="943"/>
                    <a:pt x="3250" y="1633"/>
                  </a:cubicBezTo>
                  <a:cubicBezTo>
                    <a:pt x="3285" y="1919"/>
                    <a:pt x="3214" y="2193"/>
                    <a:pt x="3095" y="2431"/>
                  </a:cubicBezTo>
                  <a:cubicBezTo>
                    <a:pt x="3059" y="2490"/>
                    <a:pt x="3059" y="2574"/>
                    <a:pt x="3119" y="2633"/>
                  </a:cubicBezTo>
                  <a:cubicBezTo>
                    <a:pt x="3149" y="2663"/>
                    <a:pt x="3191" y="2678"/>
                    <a:pt x="3234" y="2678"/>
                  </a:cubicBezTo>
                  <a:cubicBezTo>
                    <a:pt x="3295" y="2678"/>
                    <a:pt x="3358" y="2648"/>
                    <a:pt x="3393" y="2586"/>
                  </a:cubicBezTo>
                  <a:cubicBezTo>
                    <a:pt x="3536" y="2324"/>
                    <a:pt x="3607" y="2014"/>
                    <a:pt x="3583" y="1669"/>
                  </a:cubicBezTo>
                  <a:cubicBezTo>
                    <a:pt x="3536" y="764"/>
                    <a:pt x="2797" y="50"/>
                    <a:pt x="1904" y="2"/>
                  </a:cubicBezTo>
                  <a:cubicBezTo>
                    <a:pt x="1877" y="1"/>
                    <a:pt x="1849" y="0"/>
                    <a:pt x="18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5" name="Google Shape;1635;p54"/>
            <p:cNvSpPr/>
            <p:nvPr/>
          </p:nvSpPr>
          <p:spPr>
            <a:xfrm>
              <a:off x="3519298" y="3910197"/>
              <a:ext cx="29570" cy="29220"/>
            </a:xfrm>
            <a:custGeom>
              <a:rect b="b" l="l" r="r" t="t"/>
              <a:pathLst>
                <a:path extrusionOk="0" h="918" w="929">
                  <a:moveTo>
                    <a:pt x="465" y="1"/>
                  </a:moveTo>
                  <a:cubicBezTo>
                    <a:pt x="203" y="1"/>
                    <a:pt x="0" y="203"/>
                    <a:pt x="0" y="453"/>
                  </a:cubicBezTo>
                  <a:cubicBezTo>
                    <a:pt x="0" y="715"/>
                    <a:pt x="203" y="918"/>
                    <a:pt x="465" y="918"/>
                  </a:cubicBezTo>
                  <a:cubicBezTo>
                    <a:pt x="715" y="918"/>
                    <a:pt x="929" y="715"/>
                    <a:pt x="929" y="453"/>
                  </a:cubicBezTo>
                  <a:cubicBezTo>
                    <a:pt x="929" y="203"/>
                    <a:pt x="715" y="1"/>
                    <a:pt x="4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36" name="Google Shape;1636;p54"/>
          <p:cNvGrpSpPr/>
          <p:nvPr/>
        </p:nvGrpSpPr>
        <p:grpSpPr>
          <a:xfrm>
            <a:off x="6597249" y="3677217"/>
            <a:ext cx="452503" cy="452038"/>
            <a:chOff x="3752358" y="3817349"/>
            <a:chExt cx="346056" cy="345674"/>
          </a:xfrm>
        </p:grpSpPr>
        <p:sp>
          <p:nvSpPr>
            <p:cNvPr id="1637" name="Google Shape;1637;p54"/>
            <p:cNvSpPr/>
            <p:nvPr/>
          </p:nvSpPr>
          <p:spPr>
            <a:xfrm>
              <a:off x="3752358" y="3817349"/>
              <a:ext cx="346056" cy="345674"/>
            </a:xfrm>
            <a:custGeom>
              <a:rect b="b" l="l" r="r" t="t"/>
              <a:pathLst>
                <a:path extrusionOk="0" h="10860" w="10872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8" name="Google Shape;1638;p54"/>
            <p:cNvSpPr/>
            <p:nvPr/>
          </p:nvSpPr>
          <p:spPr>
            <a:xfrm>
              <a:off x="3831933" y="3955682"/>
              <a:ext cx="47809" cy="120540"/>
            </a:xfrm>
            <a:custGeom>
              <a:rect b="b" l="l" r="r" t="t"/>
              <a:pathLst>
                <a:path extrusionOk="0" h="3787" w="1502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9" name="Google Shape;1639;p54"/>
            <p:cNvSpPr/>
            <p:nvPr/>
          </p:nvSpPr>
          <p:spPr>
            <a:xfrm>
              <a:off x="3824739" y="3890112"/>
              <a:ext cx="55002" cy="55002"/>
            </a:xfrm>
            <a:custGeom>
              <a:rect b="b" l="l" r="r" t="t"/>
              <a:pathLst>
                <a:path extrusionOk="0" h="1728" w="1728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0" name="Google Shape;1640;p54"/>
            <p:cNvSpPr/>
            <p:nvPr/>
          </p:nvSpPr>
          <p:spPr>
            <a:xfrm>
              <a:off x="3904696" y="3955682"/>
              <a:ext cx="128148" cy="120540"/>
            </a:xfrm>
            <a:custGeom>
              <a:rect b="b" l="l" r="r" t="t"/>
              <a:pathLst>
                <a:path extrusionOk="0" h="3787" w="4026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41" name="Google Shape;1641;p54"/>
          <p:cNvGrpSpPr/>
          <p:nvPr/>
        </p:nvGrpSpPr>
        <p:grpSpPr>
          <a:xfrm>
            <a:off x="7184478" y="3677217"/>
            <a:ext cx="452461" cy="452038"/>
            <a:chOff x="4201447" y="3817349"/>
            <a:chExt cx="346024" cy="345674"/>
          </a:xfrm>
        </p:grpSpPr>
        <p:sp>
          <p:nvSpPr>
            <p:cNvPr id="1642" name="Google Shape;1642;p54"/>
            <p:cNvSpPr/>
            <p:nvPr/>
          </p:nvSpPr>
          <p:spPr>
            <a:xfrm>
              <a:off x="4201447" y="3817349"/>
              <a:ext cx="346024" cy="345674"/>
            </a:xfrm>
            <a:custGeom>
              <a:rect b="b" l="l" r="r" t="t"/>
              <a:pathLst>
                <a:path extrusionOk="0" h="10860" w="10871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52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299" y="8240"/>
                    <a:pt x="10871" y="6871"/>
                    <a:pt x="10871" y="5430"/>
                  </a:cubicBezTo>
                  <a:cubicBezTo>
                    <a:pt x="10871" y="3989"/>
                    <a:pt x="10299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3" name="Google Shape;1643;p54"/>
            <p:cNvSpPr/>
            <p:nvPr/>
          </p:nvSpPr>
          <p:spPr>
            <a:xfrm>
              <a:off x="4271569" y="3904531"/>
              <a:ext cx="227394" cy="185728"/>
            </a:xfrm>
            <a:custGeom>
              <a:rect b="b" l="l" r="r" t="t"/>
              <a:pathLst>
                <a:path extrusionOk="0" h="5835" w="7144">
                  <a:moveTo>
                    <a:pt x="4620" y="0"/>
                  </a:moveTo>
                  <a:cubicBezTo>
                    <a:pt x="3727" y="0"/>
                    <a:pt x="2977" y="691"/>
                    <a:pt x="2905" y="1572"/>
                  </a:cubicBezTo>
                  <a:cubicBezTo>
                    <a:pt x="2727" y="1548"/>
                    <a:pt x="2358" y="1441"/>
                    <a:pt x="2262" y="1405"/>
                  </a:cubicBezTo>
                  <a:cubicBezTo>
                    <a:pt x="1643" y="1203"/>
                    <a:pt x="1072" y="810"/>
                    <a:pt x="631" y="322"/>
                  </a:cubicBezTo>
                  <a:cubicBezTo>
                    <a:pt x="596" y="298"/>
                    <a:pt x="572" y="274"/>
                    <a:pt x="524" y="262"/>
                  </a:cubicBezTo>
                  <a:cubicBezTo>
                    <a:pt x="517" y="261"/>
                    <a:pt x="509" y="260"/>
                    <a:pt x="501" y="260"/>
                  </a:cubicBezTo>
                  <a:cubicBezTo>
                    <a:pt x="436" y="260"/>
                    <a:pt x="367" y="304"/>
                    <a:pt x="346" y="357"/>
                  </a:cubicBezTo>
                  <a:cubicBezTo>
                    <a:pt x="238" y="572"/>
                    <a:pt x="179" y="810"/>
                    <a:pt x="179" y="1048"/>
                  </a:cubicBezTo>
                  <a:cubicBezTo>
                    <a:pt x="179" y="1393"/>
                    <a:pt x="286" y="1727"/>
                    <a:pt x="476" y="1977"/>
                  </a:cubicBezTo>
                  <a:cubicBezTo>
                    <a:pt x="466" y="1975"/>
                    <a:pt x="456" y="1974"/>
                    <a:pt x="446" y="1974"/>
                  </a:cubicBezTo>
                  <a:cubicBezTo>
                    <a:pt x="397" y="1974"/>
                    <a:pt x="349" y="1997"/>
                    <a:pt x="310" y="2036"/>
                  </a:cubicBezTo>
                  <a:cubicBezTo>
                    <a:pt x="286" y="2060"/>
                    <a:pt x="286" y="2108"/>
                    <a:pt x="274" y="2143"/>
                  </a:cubicBezTo>
                  <a:lnTo>
                    <a:pt x="274" y="2203"/>
                  </a:lnTo>
                  <a:cubicBezTo>
                    <a:pt x="274" y="2655"/>
                    <a:pt x="476" y="3072"/>
                    <a:pt x="822" y="3358"/>
                  </a:cubicBezTo>
                  <a:cubicBezTo>
                    <a:pt x="786" y="3370"/>
                    <a:pt x="774" y="3405"/>
                    <a:pt x="762" y="3417"/>
                  </a:cubicBezTo>
                  <a:cubicBezTo>
                    <a:pt x="750" y="3465"/>
                    <a:pt x="727" y="3513"/>
                    <a:pt x="750" y="3548"/>
                  </a:cubicBezTo>
                  <a:cubicBezTo>
                    <a:pt x="893" y="4024"/>
                    <a:pt x="1262" y="4405"/>
                    <a:pt x="1727" y="4548"/>
                  </a:cubicBezTo>
                  <a:cubicBezTo>
                    <a:pt x="1310" y="4798"/>
                    <a:pt x="834" y="4941"/>
                    <a:pt x="334" y="4941"/>
                  </a:cubicBezTo>
                  <a:lnTo>
                    <a:pt x="191" y="4941"/>
                  </a:lnTo>
                  <a:cubicBezTo>
                    <a:pt x="107" y="4941"/>
                    <a:pt x="36" y="5001"/>
                    <a:pt x="12" y="5084"/>
                  </a:cubicBezTo>
                  <a:cubicBezTo>
                    <a:pt x="0" y="5156"/>
                    <a:pt x="48" y="5239"/>
                    <a:pt x="107" y="5263"/>
                  </a:cubicBezTo>
                  <a:cubicBezTo>
                    <a:pt x="727" y="5632"/>
                    <a:pt x="1465" y="5834"/>
                    <a:pt x="2191" y="5834"/>
                  </a:cubicBezTo>
                  <a:cubicBezTo>
                    <a:pt x="3072" y="5834"/>
                    <a:pt x="3905" y="5560"/>
                    <a:pt x="4596" y="5060"/>
                  </a:cubicBezTo>
                  <a:cubicBezTo>
                    <a:pt x="4691" y="5001"/>
                    <a:pt x="4691" y="4858"/>
                    <a:pt x="4620" y="4786"/>
                  </a:cubicBezTo>
                  <a:cubicBezTo>
                    <a:pt x="4587" y="4754"/>
                    <a:pt x="4544" y="4735"/>
                    <a:pt x="4499" y="4735"/>
                  </a:cubicBezTo>
                  <a:cubicBezTo>
                    <a:pt x="4463" y="4735"/>
                    <a:pt x="4426" y="4748"/>
                    <a:pt x="4394" y="4775"/>
                  </a:cubicBezTo>
                  <a:cubicBezTo>
                    <a:pt x="3763" y="5215"/>
                    <a:pt x="3013" y="5489"/>
                    <a:pt x="2191" y="5489"/>
                  </a:cubicBezTo>
                  <a:cubicBezTo>
                    <a:pt x="1727" y="5489"/>
                    <a:pt x="1262" y="5394"/>
                    <a:pt x="846" y="5239"/>
                  </a:cubicBezTo>
                  <a:cubicBezTo>
                    <a:pt x="1369" y="5144"/>
                    <a:pt x="1846" y="4917"/>
                    <a:pt x="2262" y="4584"/>
                  </a:cubicBezTo>
                  <a:cubicBezTo>
                    <a:pt x="2310" y="4536"/>
                    <a:pt x="2334" y="4477"/>
                    <a:pt x="2322" y="4417"/>
                  </a:cubicBezTo>
                  <a:cubicBezTo>
                    <a:pt x="2310" y="4346"/>
                    <a:pt x="2239" y="4286"/>
                    <a:pt x="2155" y="4286"/>
                  </a:cubicBezTo>
                  <a:cubicBezTo>
                    <a:pt x="1739" y="4263"/>
                    <a:pt x="1369" y="4048"/>
                    <a:pt x="1167" y="3691"/>
                  </a:cubicBezTo>
                  <a:cubicBezTo>
                    <a:pt x="1250" y="3691"/>
                    <a:pt x="1358" y="3667"/>
                    <a:pt x="1441" y="3643"/>
                  </a:cubicBezTo>
                  <a:cubicBezTo>
                    <a:pt x="1524" y="3632"/>
                    <a:pt x="1584" y="3572"/>
                    <a:pt x="1584" y="3489"/>
                  </a:cubicBezTo>
                  <a:cubicBezTo>
                    <a:pt x="1596" y="3405"/>
                    <a:pt x="1536" y="3334"/>
                    <a:pt x="1441" y="3298"/>
                  </a:cubicBezTo>
                  <a:cubicBezTo>
                    <a:pt x="1000" y="3191"/>
                    <a:pt x="667" y="2822"/>
                    <a:pt x="596" y="2381"/>
                  </a:cubicBezTo>
                  <a:lnTo>
                    <a:pt x="596" y="2381"/>
                  </a:lnTo>
                  <a:cubicBezTo>
                    <a:pt x="727" y="2405"/>
                    <a:pt x="869" y="2417"/>
                    <a:pt x="1000" y="2417"/>
                  </a:cubicBezTo>
                  <a:cubicBezTo>
                    <a:pt x="1084" y="2417"/>
                    <a:pt x="1143" y="2358"/>
                    <a:pt x="1167" y="2274"/>
                  </a:cubicBezTo>
                  <a:cubicBezTo>
                    <a:pt x="1179" y="2203"/>
                    <a:pt x="1131" y="2143"/>
                    <a:pt x="1072" y="2108"/>
                  </a:cubicBezTo>
                  <a:cubicBezTo>
                    <a:pt x="703" y="1881"/>
                    <a:pt x="476" y="1488"/>
                    <a:pt x="476" y="1048"/>
                  </a:cubicBezTo>
                  <a:cubicBezTo>
                    <a:pt x="476" y="953"/>
                    <a:pt x="488" y="846"/>
                    <a:pt x="524" y="738"/>
                  </a:cubicBezTo>
                  <a:cubicBezTo>
                    <a:pt x="965" y="1191"/>
                    <a:pt x="1524" y="1524"/>
                    <a:pt x="2120" y="1727"/>
                  </a:cubicBezTo>
                  <a:cubicBezTo>
                    <a:pt x="2120" y="1727"/>
                    <a:pt x="2715" y="1905"/>
                    <a:pt x="2929" y="1917"/>
                  </a:cubicBezTo>
                  <a:lnTo>
                    <a:pt x="3024" y="1917"/>
                  </a:lnTo>
                  <a:cubicBezTo>
                    <a:pt x="3096" y="1917"/>
                    <a:pt x="3167" y="1869"/>
                    <a:pt x="3191" y="1798"/>
                  </a:cubicBezTo>
                  <a:cubicBezTo>
                    <a:pt x="3203" y="1786"/>
                    <a:pt x="3203" y="1750"/>
                    <a:pt x="3203" y="1738"/>
                  </a:cubicBezTo>
                  <a:lnTo>
                    <a:pt x="3203" y="1703"/>
                  </a:lnTo>
                  <a:cubicBezTo>
                    <a:pt x="3203" y="953"/>
                    <a:pt x="3810" y="334"/>
                    <a:pt x="4572" y="334"/>
                  </a:cubicBezTo>
                  <a:cubicBezTo>
                    <a:pt x="4941" y="334"/>
                    <a:pt x="5287" y="488"/>
                    <a:pt x="5549" y="750"/>
                  </a:cubicBezTo>
                  <a:cubicBezTo>
                    <a:pt x="5585" y="787"/>
                    <a:pt x="5621" y="802"/>
                    <a:pt x="5663" y="802"/>
                  </a:cubicBezTo>
                  <a:cubicBezTo>
                    <a:pt x="5676" y="802"/>
                    <a:pt x="5689" y="801"/>
                    <a:pt x="5703" y="798"/>
                  </a:cubicBezTo>
                  <a:cubicBezTo>
                    <a:pt x="5882" y="762"/>
                    <a:pt x="6049" y="738"/>
                    <a:pt x="6203" y="679"/>
                  </a:cubicBezTo>
                  <a:lnTo>
                    <a:pt x="6203" y="679"/>
                  </a:lnTo>
                  <a:cubicBezTo>
                    <a:pt x="6120" y="762"/>
                    <a:pt x="6013" y="857"/>
                    <a:pt x="5894" y="917"/>
                  </a:cubicBezTo>
                  <a:cubicBezTo>
                    <a:pt x="5822" y="965"/>
                    <a:pt x="5787" y="1048"/>
                    <a:pt x="5822" y="1143"/>
                  </a:cubicBezTo>
                  <a:cubicBezTo>
                    <a:pt x="5846" y="1203"/>
                    <a:pt x="5930" y="1250"/>
                    <a:pt x="6001" y="1250"/>
                  </a:cubicBezTo>
                  <a:cubicBezTo>
                    <a:pt x="6144" y="1227"/>
                    <a:pt x="6287" y="1215"/>
                    <a:pt x="6418" y="1167"/>
                  </a:cubicBezTo>
                  <a:lnTo>
                    <a:pt x="6418" y="1167"/>
                  </a:lnTo>
                  <a:cubicBezTo>
                    <a:pt x="6299" y="1286"/>
                    <a:pt x="6168" y="1405"/>
                    <a:pt x="6013" y="1512"/>
                  </a:cubicBezTo>
                  <a:cubicBezTo>
                    <a:pt x="5965" y="1548"/>
                    <a:pt x="5941" y="1608"/>
                    <a:pt x="5941" y="1655"/>
                  </a:cubicBezTo>
                  <a:lnTo>
                    <a:pt x="5941" y="1679"/>
                  </a:lnTo>
                  <a:lnTo>
                    <a:pt x="5941" y="1703"/>
                  </a:lnTo>
                  <a:lnTo>
                    <a:pt x="5941" y="1727"/>
                  </a:lnTo>
                  <a:cubicBezTo>
                    <a:pt x="5941" y="2691"/>
                    <a:pt x="5572" y="3572"/>
                    <a:pt x="4977" y="4227"/>
                  </a:cubicBezTo>
                  <a:cubicBezTo>
                    <a:pt x="4918" y="4298"/>
                    <a:pt x="4918" y="4405"/>
                    <a:pt x="4977" y="4465"/>
                  </a:cubicBezTo>
                  <a:cubicBezTo>
                    <a:pt x="5011" y="4499"/>
                    <a:pt x="5053" y="4514"/>
                    <a:pt x="5096" y="4514"/>
                  </a:cubicBezTo>
                  <a:cubicBezTo>
                    <a:pt x="5143" y="4514"/>
                    <a:pt x="5190" y="4496"/>
                    <a:pt x="5227" y="4465"/>
                  </a:cubicBezTo>
                  <a:cubicBezTo>
                    <a:pt x="5894" y="3715"/>
                    <a:pt x="6263" y="2762"/>
                    <a:pt x="6287" y="1750"/>
                  </a:cubicBezTo>
                  <a:cubicBezTo>
                    <a:pt x="6596" y="1524"/>
                    <a:pt x="6846" y="1250"/>
                    <a:pt x="7061" y="917"/>
                  </a:cubicBezTo>
                  <a:cubicBezTo>
                    <a:pt x="7144" y="857"/>
                    <a:pt x="7132" y="750"/>
                    <a:pt x="7061" y="715"/>
                  </a:cubicBezTo>
                  <a:cubicBezTo>
                    <a:pt x="7029" y="683"/>
                    <a:pt x="6987" y="667"/>
                    <a:pt x="6937" y="667"/>
                  </a:cubicBezTo>
                  <a:cubicBezTo>
                    <a:pt x="6912" y="667"/>
                    <a:pt x="6886" y="671"/>
                    <a:pt x="6858" y="679"/>
                  </a:cubicBezTo>
                  <a:cubicBezTo>
                    <a:pt x="6775" y="726"/>
                    <a:pt x="6680" y="750"/>
                    <a:pt x="6596" y="786"/>
                  </a:cubicBezTo>
                  <a:cubicBezTo>
                    <a:pt x="6680" y="667"/>
                    <a:pt x="6763" y="512"/>
                    <a:pt x="6823" y="369"/>
                  </a:cubicBezTo>
                  <a:cubicBezTo>
                    <a:pt x="6834" y="310"/>
                    <a:pt x="6834" y="238"/>
                    <a:pt x="6787" y="191"/>
                  </a:cubicBezTo>
                  <a:cubicBezTo>
                    <a:pt x="6750" y="153"/>
                    <a:pt x="6703" y="135"/>
                    <a:pt x="6659" y="135"/>
                  </a:cubicBezTo>
                  <a:cubicBezTo>
                    <a:pt x="6632" y="135"/>
                    <a:pt x="6607" y="142"/>
                    <a:pt x="6584" y="155"/>
                  </a:cubicBezTo>
                  <a:cubicBezTo>
                    <a:pt x="6322" y="310"/>
                    <a:pt x="6061" y="393"/>
                    <a:pt x="5775" y="441"/>
                  </a:cubicBezTo>
                  <a:cubicBezTo>
                    <a:pt x="5465" y="143"/>
                    <a:pt x="5048" y="0"/>
                    <a:pt x="46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C3989"/>
            </a:gs>
            <a:gs pos="100000">
              <a:srgbClr val="001C4C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476" name="Shape 1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7" name="Google Shape;1477;p38"/>
          <p:cNvSpPr/>
          <p:nvPr/>
        </p:nvSpPr>
        <p:spPr>
          <a:xfrm>
            <a:off x="1941200" y="3029625"/>
            <a:ext cx="697200" cy="6972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8" name="Google Shape;1478;p38"/>
          <p:cNvSpPr/>
          <p:nvPr/>
        </p:nvSpPr>
        <p:spPr>
          <a:xfrm>
            <a:off x="4340588" y="1579388"/>
            <a:ext cx="697200" cy="6972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9" name="Google Shape;1479;p38"/>
          <p:cNvSpPr/>
          <p:nvPr/>
        </p:nvSpPr>
        <p:spPr>
          <a:xfrm>
            <a:off x="5176525" y="3029625"/>
            <a:ext cx="697200" cy="6972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0" name="Google Shape;1480;p38"/>
          <p:cNvSpPr/>
          <p:nvPr/>
        </p:nvSpPr>
        <p:spPr>
          <a:xfrm>
            <a:off x="864800" y="1579375"/>
            <a:ext cx="697200" cy="6972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1" name="Google Shape;1481;p38"/>
          <p:cNvSpPr txBox="1"/>
          <p:nvPr>
            <p:ph idx="3" type="title"/>
          </p:nvPr>
        </p:nvSpPr>
        <p:spPr>
          <a:xfrm>
            <a:off x="891950" y="1650600"/>
            <a:ext cx="642900" cy="55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01</a:t>
            </a:r>
            <a:endParaRPr sz="2600"/>
          </a:p>
        </p:txBody>
      </p:sp>
      <p:sp>
        <p:nvSpPr>
          <p:cNvPr id="1482" name="Google Shape;1482;p38"/>
          <p:cNvSpPr txBox="1"/>
          <p:nvPr>
            <p:ph type="title"/>
          </p:nvPr>
        </p:nvSpPr>
        <p:spPr>
          <a:xfrm>
            <a:off x="713225" y="539525"/>
            <a:ext cx="7717500" cy="57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</a:t>
            </a:r>
            <a:r>
              <a:rPr lang="en"/>
              <a:t>able of contents</a:t>
            </a:r>
            <a:endParaRPr/>
          </a:p>
        </p:txBody>
      </p:sp>
      <p:sp>
        <p:nvSpPr>
          <p:cNvPr id="1483" name="Google Shape;1483;p38"/>
          <p:cNvSpPr txBox="1"/>
          <p:nvPr>
            <p:ph idx="1" type="subTitle"/>
          </p:nvPr>
        </p:nvSpPr>
        <p:spPr>
          <a:xfrm>
            <a:off x="834475" y="2226159"/>
            <a:ext cx="2399400" cy="4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 the project</a:t>
            </a:r>
            <a:endParaRPr/>
          </a:p>
        </p:txBody>
      </p:sp>
      <p:sp>
        <p:nvSpPr>
          <p:cNvPr id="1484" name="Google Shape;1484;p38"/>
          <p:cNvSpPr txBox="1"/>
          <p:nvPr>
            <p:ph idx="4" type="subTitle"/>
          </p:nvPr>
        </p:nvSpPr>
        <p:spPr>
          <a:xfrm>
            <a:off x="5119050" y="3664653"/>
            <a:ext cx="2399400" cy="4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Team</a:t>
            </a:r>
            <a:endParaRPr/>
          </a:p>
        </p:txBody>
      </p:sp>
      <p:sp>
        <p:nvSpPr>
          <p:cNvPr id="1485" name="Google Shape;1485;p38"/>
          <p:cNvSpPr txBox="1"/>
          <p:nvPr>
            <p:ph idx="6" type="title"/>
          </p:nvPr>
        </p:nvSpPr>
        <p:spPr>
          <a:xfrm>
            <a:off x="5176525" y="3099825"/>
            <a:ext cx="642900" cy="55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486" name="Google Shape;1486;p38"/>
          <p:cNvSpPr txBox="1"/>
          <p:nvPr>
            <p:ph idx="7" type="subTitle"/>
          </p:nvPr>
        </p:nvSpPr>
        <p:spPr>
          <a:xfrm>
            <a:off x="1941200" y="3675328"/>
            <a:ext cx="2399400" cy="4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Back-End</a:t>
            </a:r>
            <a:endParaRPr/>
          </a:p>
        </p:txBody>
      </p:sp>
      <p:sp>
        <p:nvSpPr>
          <p:cNvPr id="1487" name="Google Shape;1487;p38"/>
          <p:cNvSpPr txBox="1"/>
          <p:nvPr>
            <p:ph idx="9" type="title"/>
          </p:nvPr>
        </p:nvSpPr>
        <p:spPr>
          <a:xfrm>
            <a:off x="1991490" y="3099828"/>
            <a:ext cx="642900" cy="55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03</a:t>
            </a:r>
            <a:endParaRPr sz="2600"/>
          </a:p>
        </p:txBody>
      </p:sp>
      <p:sp>
        <p:nvSpPr>
          <p:cNvPr id="1488" name="Google Shape;1488;p38"/>
          <p:cNvSpPr txBox="1"/>
          <p:nvPr>
            <p:ph idx="16" type="subTitle"/>
          </p:nvPr>
        </p:nvSpPr>
        <p:spPr>
          <a:xfrm>
            <a:off x="4325425" y="2226172"/>
            <a:ext cx="2399400" cy="4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Front-End</a:t>
            </a:r>
            <a:endParaRPr/>
          </a:p>
        </p:txBody>
      </p:sp>
      <p:sp>
        <p:nvSpPr>
          <p:cNvPr id="1489" name="Google Shape;1489;p38"/>
          <p:cNvSpPr txBox="1"/>
          <p:nvPr>
            <p:ph idx="18" type="title"/>
          </p:nvPr>
        </p:nvSpPr>
        <p:spPr>
          <a:xfrm>
            <a:off x="4379302" y="1650616"/>
            <a:ext cx="642900" cy="55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02</a:t>
            </a:r>
            <a:endParaRPr sz="2600"/>
          </a:p>
        </p:txBody>
      </p:sp>
      <p:cxnSp>
        <p:nvCxnSpPr>
          <p:cNvPr id="1490" name="Google Shape;1490;p38"/>
          <p:cNvCxnSpPr/>
          <p:nvPr/>
        </p:nvCxnSpPr>
        <p:spPr>
          <a:xfrm>
            <a:off x="1904400" y="1112200"/>
            <a:ext cx="20652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84493"/>
            </a:gs>
            <a:gs pos="100000">
              <a:srgbClr val="001C4C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494" name="Shape 1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" name="Google Shape;1495;p39"/>
          <p:cNvSpPr/>
          <p:nvPr/>
        </p:nvSpPr>
        <p:spPr>
          <a:xfrm>
            <a:off x="1022075" y="1264638"/>
            <a:ext cx="2614200" cy="2614200"/>
          </a:xfrm>
          <a:prstGeom prst="ellipse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6" name="Google Shape;1496;p39"/>
          <p:cNvSpPr txBox="1"/>
          <p:nvPr>
            <p:ph type="title"/>
          </p:nvPr>
        </p:nvSpPr>
        <p:spPr>
          <a:xfrm>
            <a:off x="4026475" y="1213825"/>
            <a:ext cx="4404300" cy="203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lt1"/>
                </a:solidFill>
              </a:rPr>
              <a:t>A</a:t>
            </a:r>
            <a:r>
              <a:rPr lang="en" sz="5000">
                <a:solidFill>
                  <a:schemeClr val="lt1"/>
                </a:solidFill>
              </a:rPr>
              <a:t>bout the</a:t>
            </a:r>
            <a:r>
              <a:rPr lang="en">
                <a:solidFill>
                  <a:schemeClr val="lt1"/>
                </a:solidFill>
              </a:rPr>
              <a:t> </a:t>
            </a:r>
            <a:r>
              <a:rPr lang="en" sz="5000">
                <a:solidFill>
                  <a:schemeClr val="lt1"/>
                </a:solidFill>
              </a:rPr>
              <a:t>project</a:t>
            </a:r>
            <a:endParaRPr sz="5000">
              <a:solidFill>
                <a:schemeClr val="lt1"/>
              </a:solidFill>
            </a:endParaRPr>
          </a:p>
        </p:txBody>
      </p:sp>
      <p:sp>
        <p:nvSpPr>
          <p:cNvPr id="1497" name="Google Shape;1497;p39"/>
          <p:cNvSpPr txBox="1"/>
          <p:nvPr>
            <p:ph idx="2" type="title"/>
          </p:nvPr>
        </p:nvSpPr>
        <p:spPr>
          <a:xfrm>
            <a:off x="803675" y="1747713"/>
            <a:ext cx="3051000" cy="163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84493"/>
            </a:gs>
            <a:gs pos="52000">
              <a:srgbClr val="001C4C"/>
            </a:gs>
            <a:gs pos="100000">
              <a:srgbClr val="184493"/>
            </a:gs>
          </a:gsLst>
          <a:lin ang="13500032" scaled="0"/>
        </a:gradFill>
      </p:bgPr>
    </p:bg>
    <p:spTree>
      <p:nvGrpSpPr>
        <p:cNvPr id="150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2" name="Google Shape;1502;p40"/>
          <p:cNvSpPr txBox="1"/>
          <p:nvPr>
            <p:ph type="title"/>
          </p:nvPr>
        </p:nvSpPr>
        <p:spPr>
          <a:xfrm>
            <a:off x="3567125" y="2155650"/>
            <a:ext cx="5193000" cy="83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I</a:t>
            </a:r>
            <a:r>
              <a:rPr lang="en" sz="6000"/>
              <a:t>ntroduction</a:t>
            </a:r>
            <a:endParaRPr sz="6400"/>
          </a:p>
        </p:txBody>
      </p:sp>
      <p:pic>
        <p:nvPicPr>
          <p:cNvPr id="1503" name="Google Shape;1503;p40"/>
          <p:cNvPicPr preferRelativeResize="0"/>
          <p:nvPr/>
        </p:nvPicPr>
        <p:blipFill rotWithShape="1">
          <a:blip r:embed="rId3">
            <a:alphaModFix/>
          </a:blip>
          <a:srcRect b="9922" l="0" r="0" t="9930"/>
          <a:stretch/>
        </p:blipFill>
        <p:spPr>
          <a:xfrm>
            <a:off x="1131475" y="2166225"/>
            <a:ext cx="2127350" cy="20467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04" name="Google Shape;1504;p40"/>
          <p:cNvCxnSpPr/>
          <p:nvPr/>
        </p:nvCxnSpPr>
        <p:spPr>
          <a:xfrm>
            <a:off x="5078237" y="3189613"/>
            <a:ext cx="20604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505" name="Google Shape;1505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13551">
            <a:off x="475920" y="128725"/>
            <a:ext cx="1656650" cy="2839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9" name="Shape 1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0" name="Google Shape;1510;p41"/>
          <p:cNvSpPr txBox="1"/>
          <p:nvPr>
            <p:ph type="title"/>
          </p:nvPr>
        </p:nvSpPr>
        <p:spPr>
          <a:xfrm>
            <a:off x="713225" y="539525"/>
            <a:ext cx="7717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are we working on?</a:t>
            </a:r>
            <a:endParaRPr/>
          </a:p>
        </p:txBody>
      </p:sp>
      <p:cxnSp>
        <p:nvCxnSpPr>
          <p:cNvPr id="1511" name="Google Shape;1511;p41"/>
          <p:cNvCxnSpPr/>
          <p:nvPr/>
        </p:nvCxnSpPr>
        <p:spPr>
          <a:xfrm>
            <a:off x="2590200" y="1112200"/>
            <a:ext cx="27525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512" name="Google Shape;151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13554">
            <a:off x="117979" y="3158431"/>
            <a:ext cx="967041" cy="16577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3" name="Google Shape;1513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63825" y="1673700"/>
            <a:ext cx="1927275" cy="104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4" name="Google Shape;1514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65102" y="2930502"/>
            <a:ext cx="2613751" cy="1359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5" name="Google Shape;1515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52375" y="1492313"/>
            <a:ext cx="1535499" cy="122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84493"/>
            </a:gs>
            <a:gs pos="52000">
              <a:srgbClr val="001C4C"/>
            </a:gs>
            <a:gs pos="100000">
              <a:srgbClr val="184493"/>
            </a:gs>
          </a:gsLst>
          <a:lin ang="13500032" scaled="0"/>
        </a:gradFill>
      </p:bgPr>
    </p:bg>
    <p:spTree>
      <p:nvGrpSpPr>
        <p:cNvPr id="1519" name="Shape 1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0" name="Google Shape;1520;p42"/>
          <p:cNvSpPr/>
          <p:nvPr/>
        </p:nvSpPr>
        <p:spPr>
          <a:xfrm flipH="1">
            <a:off x="1299917" y="5473413"/>
            <a:ext cx="114638" cy="88090"/>
          </a:xfrm>
          <a:custGeom>
            <a:rect b="b" l="l" r="r" t="t"/>
            <a:pathLst>
              <a:path extrusionOk="0" h="2472" w="3217">
                <a:moveTo>
                  <a:pt x="1609" y="2472"/>
                </a:moveTo>
                <a:cubicBezTo>
                  <a:pt x="3217" y="2472"/>
                  <a:pt x="3217" y="0"/>
                  <a:pt x="1609" y="0"/>
                </a:cubicBezTo>
                <a:lnTo>
                  <a:pt x="1609" y="0"/>
                </a:lnTo>
                <a:cubicBezTo>
                  <a:pt x="1" y="0"/>
                  <a:pt x="1" y="2472"/>
                  <a:pt x="1609" y="2472"/>
                </a:cubicBezTo>
                <a:close/>
              </a:path>
            </a:pathLst>
          </a:custGeom>
          <a:solidFill>
            <a:srgbClr val="4581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1" name="Google Shape;1521;p42"/>
          <p:cNvSpPr/>
          <p:nvPr/>
        </p:nvSpPr>
        <p:spPr>
          <a:xfrm>
            <a:off x="1366225" y="1569000"/>
            <a:ext cx="2005500" cy="2005500"/>
          </a:xfrm>
          <a:prstGeom prst="ellipse">
            <a:avLst/>
          </a:prstGeom>
          <a:solidFill>
            <a:srgbClr val="F1C232"/>
          </a:solidFill>
          <a:ln cap="flat" cmpd="sng" w="9525">
            <a:solidFill>
              <a:srgbClr val="F5C43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2" name="Google Shape;1522;p42"/>
          <p:cNvSpPr txBox="1"/>
          <p:nvPr>
            <p:ph type="title"/>
          </p:nvPr>
        </p:nvSpPr>
        <p:spPr>
          <a:xfrm>
            <a:off x="4316675" y="1578513"/>
            <a:ext cx="37659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</a:t>
            </a:r>
            <a:r>
              <a:rPr lang="en"/>
              <a:t>bout the project</a:t>
            </a:r>
            <a:endParaRPr/>
          </a:p>
        </p:txBody>
      </p:sp>
      <p:cxnSp>
        <p:nvCxnSpPr>
          <p:cNvPr id="1523" name="Google Shape;1523;p42"/>
          <p:cNvCxnSpPr/>
          <p:nvPr/>
        </p:nvCxnSpPr>
        <p:spPr>
          <a:xfrm>
            <a:off x="5644575" y="2186313"/>
            <a:ext cx="19503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524" name="Google Shape;1524;p42"/>
          <p:cNvGrpSpPr/>
          <p:nvPr/>
        </p:nvGrpSpPr>
        <p:grpSpPr>
          <a:xfrm>
            <a:off x="1969668" y="1922128"/>
            <a:ext cx="798614" cy="879480"/>
            <a:chOff x="7562766" y="1514864"/>
            <a:chExt cx="327059" cy="360192"/>
          </a:xfrm>
        </p:grpSpPr>
        <p:sp>
          <p:nvSpPr>
            <p:cNvPr id="1525" name="Google Shape;1525;p42"/>
            <p:cNvSpPr/>
            <p:nvPr/>
          </p:nvSpPr>
          <p:spPr>
            <a:xfrm>
              <a:off x="7662418" y="1600289"/>
              <a:ext cx="127724" cy="165248"/>
            </a:xfrm>
            <a:custGeom>
              <a:rect b="b" l="l" r="r" t="t"/>
              <a:pathLst>
                <a:path extrusionOk="0" h="5192" w="4013">
                  <a:moveTo>
                    <a:pt x="2001" y="334"/>
                  </a:moveTo>
                  <a:cubicBezTo>
                    <a:pt x="2298" y="334"/>
                    <a:pt x="2548" y="513"/>
                    <a:pt x="2656" y="763"/>
                  </a:cubicBezTo>
                  <a:cubicBezTo>
                    <a:pt x="2679" y="846"/>
                    <a:pt x="2715" y="941"/>
                    <a:pt x="2715" y="1049"/>
                  </a:cubicBezTo>
                  <a:lnTo>
                    <a:pt x="2715" y="1227"/>
                  </a:lnTo>
                  <a:cubicBezTo>
                    <a:pt x="2441" y="1132"/>
                    <a:pt x="2322" y="846"/>
                    <a:pt x="2322" y="834"/>
                  </a:cubicBezTo>
                  <a:cubicBezTo>
                    <a:pt x="2298" y="775"/>
                    <a:pt x="2251" y="727"/>
                    <a:pt x="2179" y="727"/>
                  </a:cubicBezTo>
                  <a:cubicBezTo>
                    <a:pt x="2120" y="727"/>
                    <a:pt x="2060" y="763"/>
                    <a:pt x="2013" y="822"/>
                  </a:cubicBezTo>
                  <a:cubicBezTo>
                    <a:pt x="2013" y="822"/>
                    <a:pt x="1822" y="1180"/>
                    <a:pt x="1286" y="1239"/>
                  </a:cubicBezTo>
                  <a:lnTo>
                    <a:pt x="1286" y="1025"/>
                  </a:lnTo>
                  <a:cubicBezTo>
                    <a:pt x="1298" y="941"/>
                    <a:pt x="1310" y="846"/>
                    <a:pt x="1346" y="763"/>
                  </a:cubicBezTo>
                  <a:cubicBezTo>
                    <a:pt x="1453" y="513"/>
                    <a:pt x="1703" y="334"/>
                    <a:pt x="2001" y="334"/>
                  </a:cubicBezTo>
                  <a:close/>
                  <a:moveTo>
                    <a:pt x="2167" y="1180"/>
                  </a:moveTo>
                  <a:cubicBezTo>
                    <a:pt x="2263" y="1322"/>
                    <a:pt x="2465" y="1501"/>
                    <a:pt x="2727" y="1549"/>
                  </a:cubicBezTo>
                  <a:lnTo>
                    <a:pt x="2727" y="1775"/>
                  </a:lnTo>
                  <a:cubicBezTo>
                    <a:pt x="2727" y="2156"/>
                    <a:pt x="2429" y="2465"/>
                    <a:pt x="2048" y="2489"/>
                  </a:cubicBezTo>
                  <a:lnTo>
                    <a:pt x="1989" y="2489"/>
                  </a:lnTo>
                  <a:cubicBezTo>
                    <a:pt x="1596" y="2489"/>
                    <a:pt x="1298" y="2180"/>
                    <a:pt x="1298" y="1787"/>
                  </a:cubicBezTo>
                  <a:lnTo>
                    <a:pt x="1298" y="1561"/>
                  </a:lnTo>
                  <a:cubicBezTo>
                    <a:pt x="1727" y="1525"/>
                    <a:pt x="2001" y="1346"/>
                    <a:pt x="2167" y="1180"/>
                  </a:cubicBezTo>
                  <a:close/>
                  <a:moveTo>
                    <a:pt x="2215" y="2846"/>
                  </a:moveTo>
                  <a:lnTo>
                    <a:pt x="2132" y="3025"/>
                  </a:lnTo>
                  <a:lnTo>
                    <a:pt x="1906" y="3025"/>
                  </a:lnTo>
                  <a:lnTo>
                    <a:pt x="1810" y="2846"/>
                  </a:lnTo>
                  <a:close/>
                  <a:moveTo>
                    <a:pt x="2084" y="3347"/>
                  </a:moveTo>
                  <a:lnTo>
                    <a:pt x="2287" y="4180"/>
                  </a:lnTo>
                  <a:lnTo>
                    <a:pt x="2013" y="4442"/>
                  </a:lnTo>
                  <a:lnTo>
                    <a:pt x="1751" y="4180"/>
                  </a:lnTo>
                  <a:lnTo>
                    <a:pt x="1929" y="3347"/>
                  </a:lnTo>
                  <a:close/>
                  <a:moveTo>
                    <a:pt x="2572" y="2918"/>
                  </a:moveTo>
                  <a:cubicBezTo>
                    <a:pt x="2810" y="2989"/>
                    <a:pt x="3025" y="3120"/>
                    <a:pt x="3215" y="3311"/>
                  </a:cubicBezTo>
                  <a:cubicBezTo>
                    <a:pt x="3549" y="3620"/>
                    <a:pt x="3727" y="4025"/>
                    <a:pt x="3727" y="4442"/>
                  </a:cubicBezTo>
                  <a:lnTo>
                    <a:pt x="3668" y="4859"/>
                  </a:lnTo>
                  <a:lnTo>
                    <a:pt x="334" y="4859"/>
                  </a:lnTo>
                  <a:lnTo>
                    <a:pt x="334" y="4442"/>
                  </a:lnTo>
                  <a:cubicBezTo>
                    <a:pt x="334" y="4025"/>
                    <a:pt x="513" y="3620"/>
                    <a:pt x="834" y="3311"/>
                  </a:cubicBezTo>
                  <a:cubicBezTo>
                    <a:pt x="1013" y="3132"/>
                    <a:pt x="1239" y="2989"/>
                    <a:pt x="1477" y="2918"/>
                  </a:cubicBezTo>
                  <a:lnTo>
                    <a:pt x="1632" y="3204"/>
                  </a:lnTo>
                  <a:lnTo>
                    <a:pt x="1405" y="4192"/>
                  </a:lnTo>
                  <a:cubicBezTo>
                    <a:pt x="1394" y="4251"/>
                    <a:pt x="1405" y="4311"/>
                    <a:pt x="1453" y="4359"/>
                  </a:cubicBezTo>
                  <a:lnTo>
                    <a:pt x="1906" y="4775"/>
                  </a:lnTo>
                  <a:cubicBezTo>
                    <a:pt x="1941" y="4811"/>
                    <a:pt x="1989" y="4823"/>
                    <a:pt x="2025" y="4823"/>
                  </a:cubicBezTo>
                  <a:cubicBezTo>
                    <a:pt x="2072" y="4823"/>
                    <a:pt x="2096" y="4811"/>
                    <a:pt x="2144" y="4775"/>
                  </a:cubicBezTo>
                  <a:lnTo>
                    <a:pt x="2608" y="4359"/>
                  </a:lnTo>
                  <a:cubicBezTo>
                    <a:pt x="2656" y="4311"/>
                    <a:pt x="2668" y="4251"/>
                    <a:pt x="2656" y="4192"/>
                  </a:cubicBezTo>
                  <a:lnTo>
                    <a:pt x="2429" y="3204"/>
                  </a:lnTo>
                  <a:lnTo>
                    <a:pt x="2572" y="2918"/>
                  </a:lnTo>
                  <a:close/>
                  <a:moveTo>
                    <a:pt x="2001" y="1"/>
                  </a:moveTo>
                  <a:cubicBezTo>
                    <a:pt x="1417" y="1"/>
                    <a:pt x="953" y="465"/>
                    <a:pt x="953" y="1049"/>
                  </a:cubicBezTo>
                  <a:lnTo>
                    <a:pt x="953" y="1418"/>
                  </a:lnTo>
                  <a:lnTo>
                    <a:pt x="953" y="1787"/>
                  </a:lnTo>
                  <a:cubicBezTo>
                    <a:pt x="953" y="2120"/>
                    <a:pt x="1120" y="2418"/>
                    <a:pt x="1358" y="2608"/>
                  </a:cubicBezTo>
                  <a:cubicBezTo>
                    <a:pt x="572" y="2870"/>
                    <a:pt x="1" y="3608"/>
                    <a:pt x="1" y="4442"/>
                  </a:cubicBezTo>
                  <a:lnTo>
                    <a:pt x="1" y="5037"/>
                  </a:lnTo>
                  <a:cubicBezTo>
                    <a:pt x="1" y="5121"/>
                    <a:pt x="84" y="5192"/>
                    <a:pt x="167" y="5192"/>
                  </a:cubicBezTo>
                  <a:lnTo>
                    <a:pt x="3834" y="5192"/>
                  </a:lnTo>
                  <a:cubicBezTo>
                    <a:pt x="3918" y="5192"/>
                    <a:pt x="3989" y="5121"/>
                    <a:pt x="3989" y="5037"/>
                  </a:cubicBezTo>
                  <a:lnTo>
                    <a:pt x="3989" y="4442"/>
                  </a:lnTo>
                  <a:cubicBezTo>
                    <a:pt x="4013" y="3620"/>
                    <a:pt x="3430" y="2882"/>
                    <a:pt x="2644" y="2608"/>
                  </a:cubicBezTo>
                  <a:cubicBezTo>
                    <a:pt x="2882" y="2418"/>
                    <a:pt x="3037" y="2120"/>
                    <a:pt x="3037" y="1787"/>
                  </a:cubicBezTo>
                  <a:lnTo>
                    <a:pt x="3037" y="1418"/>
                  </a:lnTo>
                  <a:lnTo>
                    <a:pt x="3037" y="1049"/>
                  </a:lnTo>
                  <a:cubicBezTo>
                    <a:pt x="3037" y="465"/>
                    <a:pt x="2584" y="1"/>
                    <a:pt x="20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6" name="Google Shape;1526;p42"/>
            <p:cNvSpPr/>
            <p:nvPr/>
          </p:nvSpPr>
          <p:spPr>
            <a:xfrm>
              <a:off x="7599527" y="1548951"/>
              <a:ext cx="258853" cy="154841"/>
            </a:xfrm>
            <a:custGeom>
              <a:rect b="b" l="l" r="r" t="t"/>
              <a:pathLst>
                <a:path extrusionOk="0" h="4865" w="8133">
                  <a:moveTo>
                    <a:pt x="3974" y="1"/>
                  </a:moveTo>
                  <a:cubicBezTo>
                    <a:pt x="3947" y="1"/>
                    <a:pt x="3923" y="7"/>
                    <a:pt x="3905" y="18"/>
                  </a:cubicBezTo>
                  <a:cubicBezTo>
                    <a:pt x="3882" y="42"/>
                    <a:pt x="1798" y="1269"/>
                    <a:pt x="238" y="1269"/>
                  </a:cubicBezTo>
                  <a:cubicBezTo>
                    <a:pt x="167" y="1269"/>
                    <a:pt x="95" y="1328"/>
                    <a:pt x="72" y="1411"/>
                  </a:cubicBezTo>
                  <a:cubicBezTo>
                    <a:pt x="72" y="1423"/>
                    <a:pt x="0" y="1912"/>
                    <a:pt x="0" y="2662"/>
                  </a:cubicBezTo>
                  <a:cubicBezTo>
                    <a:pt x="0" y="2745"/>
                    <a:pt x="72" y="2816"/>
                    <a:pt x="167" y="2816"/>
                  </a:cubicBezTo>
                  <a:cubicBezTo>
                    <a:pt x="250" y="2816"/>
                    <a:pt x="333" y="2745"/>
                    <a:pt x="333" y="2662"/>
                  </a:cubicBezTo>
                  <a:cubicBezTo>
                    <a:pt x="333" y="2162"/>
                    <a:pt x="357" y="1781"/>
                    <a:pt x="393" y="1590"/>
                  </a:cubicBezTo>
                  <a:cubicBezTo>
                    <a:pt x="1060" y="1554"/>
                    <a:pt x="1857" y="1352"/>
                    <a:pt x="2786" y="947"/>
                  </a:cubicBezTo>
                  <a:cubicBezTo>
                    <a:pt x="3346" y="697"/>
                    <a:pt x="3798" y="459"/>
                    <a:pt x="3977" y="352"/>
                  </a:cubicBezTo>
                  <a:cubicBezTo>
                    <a:pt x="4155" y="459"/>
                    <a:pt x="4596" y="697"/>
                    <a:pt x="5167" y="947"/>
                  </a:cubicBezTo>
                  <a:cubicBezTo>
                    <a:pt x="6084" y="1352"/>
                    <a:pt x="6894" y="1566"/>
                    <a:pt x="7561" y="1590"/>
                  </a:cubicBezTo>
                  <a:cubicBezTo>
                    <a:pt x="7608" y="2007"/>
                    <a:pt x="7715" y="3281"/>
                    <a:pt x="7394" y="4662"/>
                  </a:cubicBezTo>
                  <a:cubicBezTo>
                    <a:pt x="7382" y="4757"/>
                    <a:pt x="7430" y="4840"/>
                    <a:pt x="7513" y="4864"/>
                  </a:cubicBezTo>
                  <a:lnTo>
                    <a:pt x="7549" y="4864"/>
                  </a:lnTo>
                  <a:cubicBezTo>
                    <a:pt x="7620" y="4864"/>
                    <a:pt x="7692" y="4805"/>
                    <a:pt x="7715" y="4721"/>
                  </a:cubicBezTo>
                  <a:cubicBezTo>
                    <a:pt x="8132" y="3007"/>
                    <a:pt x="7894" y="1483"/>
                    <a:pt x="7894" y="1411"/>
                  </a:cubicBezTo>
                  <a:cubicBezTo>
                    <a:pt x="7870" y="1328"/>
                    <a:pt x="7799" y="1269"/>
                    <a:pt x="7727" y="1269"/>
                  </a:cubicBezTo>
                  <a:cubicBezTo>
                    <a:pt x="6168" y="1269"/>
                    <a:pt x="4096" y="42"/>
                    <a:pt x="4060" y="18"/>
                  </a:cubicBezTo>
                  <a:cubicBezTo>
                    <a:pt x="4030" y="7"/>
                    <a:pt x="4001" y="1"/>
                    <a:pt x="39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7" name="Google Shape;1527;p42"/>
            <p:cNvSpPr/>
            <p:nvPr/>
          </p:nvSpPr>
          <p:spPr>
            <a:xfrm>
              <a:off x="7599909" y="1648380"/>
              <a:ext cx="242175" cy="190679"/>
            </a:xfrm>
            <a:custGeom>
              <a:rect b="b" l="l" r="r" t="t"/>
              <a:pathLst>
                <a:path extrusionOk="0" h="5991" w="7609">
                  <a:moveTo>
                    <a:pt x="185" y="1"/>
                  </a:moveTo>
                  <a:cubicBezTo>
                    <a:pt x="179" y="1"/>
                    <a:pt x="173" y="1"/>
                    <a:pt x="167" y="2"/>
                  </a:cubicBezTo>
                  <a:cubicBezTo>
                    <a:pt x="71" y="2"/>
                    <a:pt x="0" y="97"/>
                    <a:pt x="12" y="181"/>
                  </a:cubicBezTo>
                  <a:cubicBezTo>
                    <a:pt x="95" y="1419"/>
                    <a:pt x="369" y="2502"/>
                    <a:pt x="869" y="3419"/>
                  </a:cubicBezTo>
                  <a:cubicBezTo>
                    <a:pt x="1536" y="4669"/>
                    <a:pt x="2560" y="5526"/>
                    <a:pt x="3929" y="5979"/>
                  </a:cubicBezTo>
                  <a:cubicBezTo>
                    <a:pt x="3941" y="5979"/>
                    <a:pt x="3965" y="5991"/>
                    <a:pt x="3989" y="5991"/>
                  </a:cubicBezTo>
                  <a:cubicBezTo>
                    <a:pt x="4001" y="5991"/>
                    <a:pt x="4024" y="5991"/>
                    <a:pt x="4048" y="5979"/>
                  </a:cubicBezTo>
                  <a:cubicBezTo>
                    <a:pt x="4941" y="5681"/>
                    <a:pt x="5691" y="5217"/>
                    <a:pt x="6287" y="4574"/>
                  </a:cubicBezTo>
                  <a:cubicBezTo>
                    <a:pt x="6882" y="3931"/>
                    <a:pt x="7322" y="3133"/>
                    <a:pt x="7608" y="2181"/>
                  </a:cubicBezTo>
                  <a:cubicBezTo>
                    <a:pt x="7608" y="2097"/>
                    <a:pt x="7560" y="2002"/>
                    <a:pt x="7477" y="1966"/>
                  </a:cubicBezTo>
                  <a:cubicBezTo>
                    <a:pt x="7463" y="1963"/>
                    <a:pt x="7448" y="1961"/>
                    <a:pt x="7434" y="1961"/>
                  </a:cubicBezTo>
                  <a:cubicBezTo>
                    <a:pt x="7358" y="1961"/>
                    <a:pt x="7293" y="2013"/>
                    <a:pt x="7263" y="2074"/>
                  </a:cubicBezTo>
                  <a:cubicBezTo>
                    <a:pt x="7001" y="2990"/>
                    <a:pt x="6560" y="3741"/>
                    <a:pt x="6013" y="4336"/>
                  </a:cubicBezTo>
                  <a:cubicBezTo>
                    <a:pt x="5465" y="4919"/>
                    <a:pt x="4774" y="5348"/>
                    <a:pt x="3977" y="5634"/>
                  </a:cubicBezTo>
                  <a:cubicBezTo>
                    <a:pt x="2727" y="5205"/>
                    <a:pt x="1774" y="4395"/>
                    <a:pt x="1143" y="3252"/>
                  </a:cubicBezTo>
                  <a:cubicBezTo>
                    <a:pt x="691" y="2383"/>
                    <a:pt x="417" y="1347"/>
                    <a:pt x="345" y="157"/>
                  </a:cubicBezTo>
                  <a:cubicBezTo>
                    <a:pt x="345" y="68"/>
                    <a:pt x="263" y="1"/>
                    <a:pt x="18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8" name="Google Shape;1528;p42"/>
            <p:cNvSpPr/>
            <p:nvPr/>
          </p:nvSpPr>
          <p:spPr>
            <a:xfrm>
              <a:off x="7562766" y="1514864"/>
              <a:ext cx="327059" cy="360192"/>
            </a:xfrm>
            <a:custGeom>
              <a:rect b="b" l="l" r="r" t="t"/>
              <a:pathLst>
                <a:path extrusionOk="0" h="11317" w="10276">
                  <a:moveTo>
                    <a:pt x="5132" y="363"/>
                  </a:moveTo>
                  <a:cubicBezTo>
                    <a:pt x="5334" y="482"/>
                    <a:pt x="5906" y="792"/>
                    <a:pt x="6644" y="1125"/>
                  </a:cubicBezTo>
                  <a:cubicBezTo>
                    <a:pt x="7823" y="1625"/>
                    <a:pt x="8835" y="1899"/>
                    <a:pt x="9668" y="1923"/>
                  </a:cubicBezTo>
                  <a:cubicBezTo>
                    <a:pt x="9728" y="2375"/>
                    <a:pt x="9882" y="3947"/>
                    <a:pt x="9501" y="5673"/>
                  </a:cubicBezTo>
                  <a:cubicBezTo>
                    <a:pt x="9251" y="6888"/>
                    <a:pt x="8823" y="7912"/>
                    <a:pt x="8192" y="8757"/>
                  </a:cubicBezTo>
                  <a:cubicBezTo>
                    <a:pt x="7442" y="9781"/>
                    <a:pt x="6406" y="10531"/>
                    <a:pt x="5132" y="10972"/>
                  </a:cubicBezTo>
                  <a:cubicBezTo>
                    <a:pt x="3846" y="10543"/>
                    <a:pt x="2822" y="9805"/>
                    <a:pt x="2060" y="8769"/>
                  </a:cubicBezTo>
                  <a:cubicBezTo>
                    <a:pt x="1453" y="7936"/>
                    <a:pt x="1012" y="6900"/>
                    <a:pt x="750" y="5709"/>
                  </a:cubicBezTo>
                  <a:cubicBezTo>
                    <a:pt x="393" y="3983"/>
                    <a:pt x="536" y="2387"/>
                    <a:pt x="596" y="1923"/>
                  </a:cubicBezTo>
                  <a:cubicBezTo>
                    <a:pt x="1429" y="1899"/>
                    <a:pt x="2453" y="1625"/>
                    <a:pt x="3608" y="1125"/>
                  </a:cubicBezTo>
                  <a:cubicBezTo>
                    <a:pt x="4346" y="816"/>
                    <a:pt x="4917" y="482"/>
                    <a:pt x="5132" y="363"/>
                  </a:cubicBezTo>
                  <a:close/>
                  <a:moveTo>
                    <a:pt x="5129" y="0"/>
                  </a:moveTo>
                  <a:cubicBezTo>
                    <a:pt x="5102" y="0"/>
                    <a:pt x="5078" y="6"/>
                    <a:pt x="5060" y="18"/>
                  </a:cubicBezTo>
                  <a:cubicBezTo>
                    <a:pt x="5025" y="42"/>
                    <a:pt x="2417" y="1589"/>
                    <a:pt x="453" y="1589"/>
                  </a:cubicBezTo>
                  <a:cubicBezTo>
                    <a:pt x="381" y="1589"/>
                    <a:pt x="310" y="1649"/>
                    <a:pt x="298" y="1720"/>
                  </a:cubicBezTo>
                  <a:cubicBezTo>
                    <a:pt x="274" y="1792"/>
                    <a:pt x="0" y="3637"/>
                    <a:pt x="441" y="5757"/>
                  </a:cubicBezTo>
                  <a:cubicBezTo>
                    <a:pt x="691" y="7007"/>
                    <a:pt x="1155" y="8078"/>
                    <a:pt x="1810" y="8948"/>
                  </a:cubicBezTo>
                  <a:cubicBezTo>
                    <a:pt x="2620" y="10055"/>
                    <a:pt x="3727" y="10841"/>
                    <a:pt x="5096" y="11305"/>
                  </a:cubicBezTo>
                  <a:cubicBezTo>
                    <a:pt x="5120" y="11305"/>
                    <a:pt x="5132" y="11317"/>
                    <a:pt x="5156" y="11317"/>
                  </a:cubicBezTo>
                  <a:cubicBezTo>
                    <a:pt x="5179" y="11317"/>
                    <a:pt x="5191" y="11317"/>
                    <a:pt x="5215" y="11305"/>
                  </a:cubicBezTo>
                  <a:cubicBezTo>
                    <a:pt x="6584" y="10841"/>
                    <a:pt x="7692" y="10055"/>
                    <a:pt x="8513" y="8948"/>
                  </a:cubicBezTo>
                  <a:cubicBezTo>
                    <a:pt x="9144" y="8078"/>
                    <a:pt x="9609" y="6983"/>
                    <a:pt x="9882" y="5757"/>
                  </a:cubicBezTo>
                  <a:cubicBezTo>
                    <a:pt x="10275" y="3637"/>
                    <a:pt x="10001" y="1792"/>
                    <a:pt x="9978" y="1720"/>
                  </a:cubicBezTo>
                  <a:cubicBezTo>
                    <a:pt x="9966" y="1649"/>
                    <a:pt x="9894" y="1589"/>
                    <a:pt x="9823" y="1589"/>
                  </a:cubicBezTo>
                  <a:cubicBezTo>
                    <a:pt x="7858" y="1589"/>
                    <a:pt x="5251" y="42"/>
                    <a:pt x="5215" y="18"/>
                  </a:cubicBezTo>
                  <a:cubicBezTo>
                    <a:pt x="5185" y="6"/>
                    <a:pt x="5156" y="0"/>
                    <a:pt x="512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29" name="Google Shape;1529;p42"/>
          <p:cNvSpPr txBox="1"/>
          <p:nvPr/>
        </p:nvSpPr>
        <p:spPr>
          <a:xfrm>
            <a:off x="1839025" y="2844275"/>
            <a:ext cx="10599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rPr>
              <a:t>Our logo</a:t>
            </a:r>
            <a:endParaRPr>
              <a:solidFill>
                <a:schemeClr val="dk1"/>
              </a:solidFill>
              <a:latin typeface="Russo One"/>
              <a:ea typeface="Russo One"/>
              <a:cs typeface="Russo One"/>
              <a:sym typeface="Russo One"/>
            </a:endParaRPr>
          </a:p>
        </p:txBody>
      </p:sp>
      <p:pic>
        <p:nvPicPr>
          <p:cNvPr id="1530" name="Google Shape;1530;p42"/>
          <p:cNvPicPr preferRelativeResize="0"/>
          <p:nvPr/>
        </p:nvPicPr>
        <p:blipFill rotWithShape="1">
          <a:blip r:embed="rId3">
            <a:alphaModFix/>
          </a:blip>
          <a:srcRect b="8936" l="-25495" r="-14207" t="-873"/>
          <a:stretch/>
        </p:blipFill>
        <p:spPr>
          <a:xfrm rot="-1258722">
            <a:off x="3547" y="1231894"/>
            <a:ext cx="2127355" cy="2400163"/>
          </a:xfrm>
          <a:prstGeom prst="rect">
            <a:avLst/>
          </a:prstGeom>
          <a:noFill/>
          <a:ln>
            <a:noFill/>
          </a:ln>
        </p:spPr>
      </p:pic>
      <p:sp>
        <p:nvSpPr>
          <p:cNvPr id="1531" name="Google Shape;1531;p42"/>
          <p:cNvSpPr txBox="1"/>
          <p:nvPr>
            <p:ph idx="4294967295" type="subTitle"/>
          </p:nvPr>
        </p:nvSpPr>
        <p:spPr>
          <a:xfrm>
            <a:off x="4466150" y="2096225"/>
            <a:ext cx="3841200" cy="187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lt1"/>
                </a:solidFill>
              </a:rPr>
              <a:t>The Biden-Crypto is a place to exchange information, capitalization, and prices of the cryptocurrency market. It's is a decentralized cryptocurrency exchange platform that allows users to trade cryptocurrencies with each other. Biden-crypto is the easiest place to buy and sell cryptocurrency. Let's start your journey.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C3989"/>
            </a:gs>
            <a:gs pos="100000">
              <a:srgbClr val="001C4C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535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" name="Google Shape;1536;p43"/>
          <p:cNvSpPr/>
          <p:nvPr/>
        </p:nvSpPr>
        <p:spPr>
          <a:xfrm>
            <a:off x="2613450" y="3521775"/>
            <a:ext cx="3917100" cy="4884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7" name="Google Shape;1537;p43"/>
          <p:cNvSpPr txBox="1"/>
          <p:nvPr>
            <p:ph type="title"/>
          </p:nvPr>
        </p:nvSpPr>
        <p:spPr>
          <a:xfrm>
            <a:off x="2804075" y="3545475"/>
            <a:ext cx="3556200" cy="44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—Steven Truong–</a:t>
            </a:r>
            <a:endParaRPr/>
          </a:p>
        </p:txBody>
      </p:sp>
      <p:sp>
        <p:nvSpPr>
          <p:cNvPr id="1538" name="Google Shape;1538;p43"/>
          <p:cNvSpPr txBox="1"/>
          <p:nvPr>
            <p:ph idx="1" type="subTitle"/>
          </p:nvPr>
        </p:nvSpPr>
        <p:spPr>
          <a:xfrm>
            <a:off x="2545650" y="2562325"/>
            <a:ext cx="4052700" cy="48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“GET RICH TOGETHER.”</a:t>
            </a:r>
            <a:endParaRPr/>
          </a:p>
        </p:txBody>
      </p:sp>
      <p:pic>
        <p:nvPicPr>
          <p:cNvPr id="1539" name="Google Shape;1539;p43"/>
          <p:cNvPicPr preferRelativeResize="0"/>
          <p:nvPr/>
        </p:nvPicPr>
        <p:blipFill rotWithShape="1">
          <a:blip r:embed="rId3">
            <a:alphaModFix/>
          </a:blip>
          <a:srcRect b="3815" l="0" r="0" t="3806"/>
          <a:stretch/>
        </p:blipFill>
        <p:spPr>
          <a:xfrm rot="-1258696">
            <a:off x="3752450" y="914239"/>
            <a:ext cx="1066274" cy="1019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0" name="Google Shape;1540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 rot="840124">
            <a:off x="4587363" y="886985"/>
            <a:ext cx="691919" cy="11861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4" name="Shape 1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5" name="Google Shape;1545;p44"/>
          <p:cNvSpPr/>
          <p:nvPr/>
        </p:nvSpPr>
        <p:spPr>
          <a:xfrm>
            <a:off x="5650925" y="1264638"/>
            <a:ext cx="2614200" cy="2614200"/>
          </a:xfrm>
          <a:prstGeom prst="ellipse">
            <a:avLst/>
          </a:prstGeom>
          <a:solidFill>
            <a:srgbClr val="F1C232"/>
          </a:solidFill>
          <a:ln cap="flat" cmpd="sng" w="9525">
            <a:solidFill>
              <a:srgbClr val="F5C43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6" name="Google Shape;1546;p44"/>
          <p:cNvSpPr txBox="1"/>
          <p:nvPr>
            <p:ph type="title"/>
          </p:nvPr>
        </p:nvSpPr>
        <p:spPr>
          <a:xfrm>
            <a:off x="713225" y="1747725"/>
            <a:ext cx="4617600" cy="140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Front-End</a:t>
            </a:r>
            <a:endParaRPr/>
          </a:p>
        </p:txBody>
      </p:sp>
      <p:sp>
        <p:nvSpPr>
          <p:cNvPr id="1547" name="Google Shape;1547;p44"/>
          <p:cNvSpPr txBox="1"/>
          <p:nvPr>
            <p:ph idx="2" type="title"/>
          </p:nvPr>
        </p:nvSpPr>
        <p:spPr>
          <a:xfrm>
            <a:off x="5432525" y="1747713"/>
            <a:ext cx="3051000" cy="163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1" name="Shape 1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2" name="Google Shape;1552;p45"/>
          <p:cNvSpPr txBox="1"/>
          <p:nvPr>
            <p:ph type="title"/>
          </p:nvPr>
        </p:nvSpPr>
        <p:spPr>
          <a:xfrm>
            <a:off x="2804075" y="3545475"/>
            <a:ext cx="3556200" cy="44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3" name="Google Shape;1553;p45"/>
          <p:cNvSpPr txBox="1"/>
          <p:nvPr>
            <p:ph idx="1" type="subTitle"/>
          </p:nvPr>
        </p:nvSpPr>
        <p:spPr>
          <a:xfrm>
            <a:off x="2545650" y="2204425"/>
            <a:ext cx="4052700" cy="120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54" name="Google Shape;1554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7525" y="621350"/>
            <a:ext cx="5966473" cy="4118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55" name="Google Shape;1555;p45"/>
          <p:cNvSpPr txBox="1"/>
          <p:nvPr/>
        </p:nvSpPr>
        <p:spPr>
          <a:xfrm>
            <a:off x="3612212" y="139300"/>
            <a:ext cx="1637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rPr>
              <a:t>Home page</a:t>
            </a:r>
            <a:endParaRPr sz="2000">
              <a:solidFill>
                <a:schemeClr val="dk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rypto Mining Project Proposal by Slidesgo">
  <a:themeElements>
    <a:clrScheme name="Simple Light">
      <a:dk1>
        <a:srgbClr val="FFFFFF"/>
      </a:dk1>
      <a:lt1>
        <a:srgbClr val="FFFFFF"/>
      </a:lt1>
      <a:dk2>
        <a:srgbClr val="FFFFFF"/>
      </a:dk2>
      <a:lt2>
        <a:srgbClr val="4581EB"/>
      </a:lt2>
      <a:accent1>
        <a:srgbClr val="F5C434"/>
      </a:accent1>
      <a:accent2>
        <a:srgbClr val="E69138"/>
      </a:accent2>
      <a:accent3>
        <a:srgbClr val="FEEC45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